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702" r:id="rId4"/>
    <p:sldMasterId id="2147483703" r:id="rId5"/>
    <p:sldMasterId id="2147483704" r:id="rId6"/>
    <p:sldMasterId id="2147483705" r:id="rId7"/>
    <p:sldMasterId id="2147483706"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Lst>
  <p:sldSz cy="6858000" cx="12192000"/>
  <p:notesSz cx="6858000" cy="9144000"/>
  <p:embeddedFontLst>
    <p:embeddedFont>
      <p:font typeface="Roboto"/>
      <p:regular r:id="rId51"/>
      <p:bold r:id="rId52"/>
      <p:italic r:id="rId53"/>
      <p:boldItalic r:id="rId54"/>
    </p:embeddedFont>
    <p:embeddedFont>
      <p:font typeface="Garamond"/>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79C8311D-992B-465D-8754-68C777696AE6}">
  <a:tblStyle styleId="{79C8311D-992B-465D-8754-68C777696AE6}"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77328FFA-3EBA-47BF-AFC3-5B15C8EC5DC6}"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42" Type="http://schemas.openxmlformats.org/officeDocument/2006/relationships/slide" Target="slides/slide33.xml"/><Relationship Id="rId41" Type="http://schemas.openxmlformats.org/officeDocument/2006/relationships/slide" Target="slides/slide32.xml"/><Relationship Id="rId44" Type="http://schemas.openxmlformats.org/officeDocument/2006/relationships/slide" Target="slides/slide35.xml"/><Relationship Id="rId43" Type="http://schemas.openxmlformats.org/officeDocument/2006/relationships/slide" Target="slides/slide34.xml"/><Relationship Id="rId46" Type="http://schemas.openxmlformats.org/officeDocument/2006/relationships/slide" Target="slides/slide37.xml"/><Relationship Id="rId45" Type="http://schemas.openxmlformats.org/officeDocument/2006/relationships/slide" Target="slides/slide3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notesMaster" Target="notesMasters/notesMaster1.xml"/><Relationship Id="rId48" Type="http://schemas.openxmlformats.org/officeDocument/2006/relationships/slide" Target="slides/slide39.xml"/><Relationship Id="rId47" Type="http://schemas.openxmlformats.org/officeDocument/2006/relationships/slide" Target="slides/slide38.xml"/><Relationship Id="rId49" Type="http://schemas.openxmlformats.org/officeDocument/2006/relationships/slide" Target="slides/slide40.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2.xml"/><Relationship Id="rId30" Type="http://schemas.openxmlformats.org/officeDocument/2006/relationships/slide" Target="slides/slide21.xml"/><Relationship Id="rId33" Type="http://schemas.openxmlformats.org/officeDocument/2006/relationships/slide" Target="slides/slide24.xml"/><Relationship Id="rId32" Type="http://schemas.openxmlformats.org/officeDocument/2006/relationships/slide" Target="slides/slide23.xml"/><Relationship Id="rId35" Type="http://schemas.openxmlformats.org/officeDocument/2006/relationships/slide" Target="slides/slide26.xml"/><Relationship Id="rId34" Type="http://schemas.openxmlformats.org/officeDocument/2006/relationships/slide" Target="slides/slide25.xml"/><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font" Target="fonts/Roboto-regular.fntdata"/><Relationship Id="rId50" Type="http://schemas.openxmlformats.org/officeDocument/2006/relationships/slide" Target="slides/slide41.xml"/><Relationship Id="rId53" Type="http://schemas.openxmlformats.org/officeDocument/2006/relationships/font" Target="fonts/Roboto-italic.fntdata"/><Relationship Id="rId52" Type="http://schemas.openxmlformats.org/officeDocument/2006/relationships/font" Target="fonts/Roboto-bold.fntdata"/><Relationship Id="rId11" Type="http://schemas.openxmlformats.org/officeDocument/2006/relationships/slide" Target="slides/slide2.xml"/><Relationship Id="rId55" Type="http://schemas.openxmlformats.org/officeDocument/2006/relationships/font" Target="fonts/Garamond-regular.fntdata"/><Relationship Id="rId10" Type="http://schemas.openxmlformats.org/officeDocument/2006/relationships/slide" Target="slides/slide1.xml"/><Relationship Id="rId54" Type="http://schemas.openxmlformats.org/officeDocument/2006/relationships/font" Target="fonts/Roboto-boldItalic.fntdata"/><Relationship Id="rId13" Type="http://schemas.openxmlformats.org/officeDocument/2006/relationships/slide" Target="slides/slide4.xml"/><Relationship Id="rId57" Type="http://schemas.openxmlformats.org/officeDocument/2006/relationships/font" Target="fonts/Garamond-italic.fntdata"/><Relationship Id="rId12" Type="http://schemas.openxmlformats.org/officeDocument/2006/relationships/slide" Target="slides/slide3.xml"/><Relationship Id="rId56" Type="http://schemas.openxmlformats.org/officeDocument/2006/relationships/font" Target="fonts/Garamond-bold.fntdata"/><Relationship Id="rId15" Type="http://schemas.openxmlformats.org/officeDocument/2006/relationships/slide" Target="slides/slide6.xml"/><Relationship Id="rId14" Type="http://schemas.openxmlformats.org/officeDocument/2006/relationships/slide" Target="slides/slide5.xml"/><Relationship Id="rId58" Type="http://schemas.openxmlformats.org/officeDocument/2006/relationships/font" Target="fonts/Garamond-boldItalic.fntdata"/><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Google Shape;38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8" name="Shape 448"/>
        <p:cNvGrpSpPr/>
        <p:nvPr/>
      </p:nvGrpSpPr>
      <p:grpSpPr>
        <a:xfrm>
          <a:off x="0" y="0"/>
          <a:ext cx="0" cy="0"/>
          <a:chOff x="0" y="0"/>
          <a:chExt cx="0" cy="0"/>
        </a:xfrm>
      </p:grpSpPr>
      <p:sp>
        <p:nvSpPr>
          <p:cNvPr id="449" name="Google Shape;44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51" name="Google Shape;45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5" name="Shape 455"/>
        <p:cNvGrpSpPr/>
        <p:nvPr/>
      </p:nvGrpSpPr>
      <p:grpSpPr>
        <a:xfrm>
          <a:off x="0" y="0"/>
          <a:ext cx="0" cy="0"/>
          <a:chOff x="0" y="0"/>
          <a:chExt cx="0" cy="0"/>
        </a:xfrm>
      </p:grpSpPr>
      <p:sp>
        <p:nvSpPr>
          <p:cNvPr id="456" name="Google Shape;456;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 name="Google Shape;457;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2" name="Shape 472"/>
        <p:cNvGrpSpPr/>
        <p:nvPr/>
      </p:nvGrpSpPr>
      <p:grpSpPr>
        <a:xfrm>
          <a:off x="0" y="0"/>
          <a:ext cx="0" cy="0"/>
          <a:chOff x="0" y="0"/>
          <a:chExt cx="0" cy="0"/>
        </a:xfrm>
      </p:grpSpPr>
      <p:sp>
        <p:nvSpPr>
          <p:cNvPr id="473" name="Google Shape;473;g41e2f3e3e3_37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g41e2f3e3e3_37_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75" name="Google Shape;475;g41e2f3e3e3_37_7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9" name="Shape 479"/>
        <p:cNvGrpSpPr/>
        <p:nvPr/>
      </p:nvGrpSpPr>
      <p:grpSpPr>
        <a:xfrm>
          <a:off x="0" y="0"/>
          <a:ext cx="0" cy="0"/>
          <a:chOff x="0" y="0"/>
          <a:chExt cx="0" cy="0"/>
        </a:xfrm>
      </p:grpSpPr>
      <p:sp>
        <p:nvSpPr>
          <p:cNvPr id="480" name="Google Shape;480;g41e2f3e3e3_37_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1" name="Google Shape;481;g41e2f3e3e3_37_8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Provide Payment Options</a:t>
            </a:r>
            <a:endParaRPr/>
          </a:p>
          <a:p>
            <a:pPr indent="0" lvl="0" marL="0" marR="0" rtl="0" algn="l">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 Provide Pay for event expenses </a:t>
            </a:r>
            <a:endParaRPr/>
          </a:p>
          <a:p>
            <a:pPr indent="0" lvl="0" marL="0" marR="0" rtl="0" algn="l">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	- food, catering, conference fees, and many other types of purchases</a:t>
            </a:r>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  Expense reimbursement for on campus guest speaker</a:t>
            </a:r>
            <a:endParaRPr b="0" i="0" sz="1200" u="none" cap="none" strike="noStrike">
              <a:solidFill>
                <a:schemeClr val="dk1"/>
              </a:solidFill>
              <a:latin typeface="Calibri"/>
              <a:ea typeface="Calibri"/>
              <a:cs typeface="Calibri"/>
              <a:sym typeface="Calibri"/>
            </a:endParaRPr>
          </a:p>
          <a:p>
            <a:pPr indent="-171450" lvl="0" marL="171450" marR="0" rtl="0" algn="l">
              <a:spcBef>
                <a:spcPts val="0"/>
              </a:spcBef>
              <a:spcAft>
                <a:spcPts val="0"/>
              </a:spcAft>
              <a:buClr>
                <a:srgbClr val="00B0F0"/>
              </a:buClr>
              <a:buSzPts val="1200"/>
              <a:buFont typeface="Arial"/>
              <a:buChar char="-"/>
            </a:pPr>
            <a:r>
              <a:rPr b="0" i="0" lang="en-US" sz="1200" u="none" cap="none" strike="noStrike">
                <a:solidFill>
                  <a:srgbClr val="00B0F0"/>
                </a:solidFill>
                <a:latin typeface="Arial"/>
                <a:ea typeface="Arial"/>
                <a:cs typeface="Arial"/>
                <a:sym typeface="Arial"/>
              </a:rPr>
              <a:t>Set up </a:t>
            </a:r>
            <a:r>
              <a:rPr b="0" i="0" lang="en-US" sz="1200" u="none" cap="none" strike="noStrike">
                <a:solidFill>
                  <a:schemeClr val="lt1"/>
                </a:solidFill>
                <a:latin typeface="Arial"/>
                <a:ea typeface="Arial"/>
                <a:cs typeface="Arial"/>
                <a:sym typeface="Arial"/>
              </a:rPr>
              <a:t>suppliers in Workday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The entire process can take days or weeks, depending on the goal. All of these steps can be confusing, but we are here to help guide you. Reach out to Business office sooner than later.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2. Financial Reports</a:t>
            </a:r>
            <a:endParaRPr b="0" i="0" sz="1200" u="none" cap="none" strike="noStrike">
              <a:solidFill>
                <a:schemeClr val="dk1"/>
              </a:solidFill>
              <a:latin typeface="Calibri"/>
              <a:ea typeface="Calibri"/>
              <a:cs typeface="Calibri"/>
              <a:sym typeface="Calibri"/>
            </a:endParaRPr>
          </a:p>
          <a:p>
            <a:pPr indent="0" lvl="1" marL="0" marR="0" rtl="0" algn="l">
              <a:lnSpc>
                <a:spcPct val="100000"/>
              </a:lnSpc>
              <a:spcBef>
                <a:spcPts val="0"/>
              </a:spcBef>
              <a:spcAft>
                <a:spcPts val="0"/>
              </a:spcAft>
              <a:buClr>
                <a:srgbClr val="8DA9DB"/>
              </a:buClr>
              <a:buSzPts val="1200"/>
              <a:buFont typeface="Arial"/>
              <a:buNone/>
            </a:pPr>
            <a:r>
              <a:rPr b="0" i="0" lang="en-US" sz="1200" u="none" cap="none" strike="noStrike">
                <a:solidFill>
                  <a:srgbClr val="8DA9DB"/>
                </a:solidFill>
                <a:latin typeface="Arial"/>
                <a:ea typeface="Arial"/>
                <a:cs typeface="Arial"/>
                <a:sym typeface="Arial"/>
              </a:rPr>
              <a:t>- Transfer funds between SIG and other Yale accounts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3. Help you Navigate Yale policies and procedures</a:t>
            </a:r>
            <a:endParaRPr/>
          </a:p>
          <a:p>
            <a:pPr indent="-171450" lvl="0" marL="171450" marR="0" rtl="0" algn="l">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Contracts</a:t>
            </a:r>
            <a:endParaRPr/>
          </a:p>
          <a:p>
            <a:pPr indent="-171450" lvl="0" marL="171450" marR="0" rtl="0" algn="l">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Risk Management</a:t>
            </a:r>
            <a:endParaRPr/>
          </a:p>
        </p:txBody>
      </p:sp>
      <p:sp>
        <p:nvSpPr>
          <p:cNvPr id="482" name="Google Shape;482;g41e2f3e3e3_37_8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9" name="Shape 489"/>
        <p:cNvGrpSpPr/>
        <p:nvPr/>
      </p:nvGrpSpPr>
      <p:grpSpPr>
        <a:xfrm>
          <a:off x="0" y="0"/>
          <a:ext cx="0" cy="0"/>
          <a:chOff x="0" y="0"/>
          <a:chExt cx="0" cy="0"/>
        </a:xfrm>
      </p:grpSpPr>
      <p:sp>
        <p:nvSpPr>
          <p:cNvPr id="490" name="Google Shape;490;g41e2f3e3e3_37_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1" name="Google Shape;491;g41e2f3e3e3_37_9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Business office staff - there Names and emails are listed on the Bulletin board. </a:t>
            </a:r>
            <a:endParaRPr b="0" i="0" sz="1200" u="none" cap="none" strike="noStrike">
              <a:solidFill>
                <a:schemeClr val="dk1"/>
              </a:solidFill>
              <a:latin typeface="Calibri"/>
              <a:ea typeface="Calibri"/>
              <a:cs typeface="Calibri"/>
              <a:sym typeface="Calibri"/>
            </a:endParaRPr>
          </a:p>
        </p:txBody>
      </p:sp>
      <p:sp>
        <p:nvSpPr>
          <p:cNvPr id="492" name="Google Shape;492;g41e2f3e3e3_37_9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3" name="Shape 513"/>
        <p:cNvGrpSpPr/>
        <p:nvPr/>
      </p:nvGrpSpPr>
      <p:grpSpPr>
        <a:xfrm>
          <a:off x="0" y="0"/>
          <a:ext cx="0" cy="0"/>
          <a:chOff x="0" y="0"/>
          <a:chExt cx="0" cy="0"/>
        </a:xfrm>
      </p:grpSpPr>
      <p:sp>
        <p:nvSpPr>
          <p:cNvPr id="514" name="Google Shape;514;g41e2f3e3e3_37_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5" name="Google Shape;515;g41e2f3e3e3_37_1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Where? The MAIN business office is located in Sage, room 25.  Nickelle Gilbert is located in this office, she will direct you based on your request to other members of the Team.  </a:t>
            </a:r>
            <a:br>
              <a:rPr b="0" i="0" lang="en-US" sz="1200" u="none" cap="none" strike="noStrike">
                <a:solidFill>
                  <a:schemeClr val="dk1"/>
                </a:solidFill>
                <a:latin typeface="Calibri"/>
                <a:ea typeface="Calibri"/>
                <a:cs typeface="Calibri"/>
                <a:sym typeface="Calibri"/>
              </a:rPr>
            </a:br>
            <a:endParaRPr b="0" i="0" sz="1200" u="none" cap="none" strike="noStrike">
              <a:solidFill>
                <a:schemeClr val="dk1"/>
              </a:solidFill>
              <a:latin typeface="Calibri"/>
              <a:ea typeface="Calibri"/>
              <a:cs typeface="Calibri"/>
              <a:sym typeface="Calibri"/>
            </a:endParaRPr>
          </a:p>
        </p:txBody>
      </p:sp>
      <p:sp>
        <p:nvSpPr>
          <p:cNvPr id="516" name="Google Shape;516;g41e2f3e3e3_37_1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2" name="Shape 522"/>
        <p:cNvGrpSpPr/>
        <p:nvPr/>
      </p:nvGrpSpPr>
      <p:grpSpPr>
        <a:xfrm>
          <a:off x="0" y="0"/>
          <a:ext cx="0" cy="0"/>
          <a:chOff x="0" y="0"/>
          <a:chExt cx="0" cy="0"/>
        </a:xfrm>
      </p:grpSpPr>
      <p:sp>
        <p:nvSpPr>
          <p:cNvPr id="523" name="Google Shape;523;g41e2f3e3e3_37_1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4" name="Google Shape;524;g41e2f3e3e3_37_1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Account numbers at Yale are referred to as COAs.  NOTE: assignee is not always required.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With your new knowledge of the business office, you will want to BE familiar with a common term you'll hear over and over at Yale, it’s . The Worktag is an account number, where expenses are charged.  Whenever you are trying to pay or get reimbursed you will need this account number. Remember to always ask and get the Worktag</a:t>
            </a:r>
            <a:endParaRPr b="0" i="0" sz="1200" u="none" cap="none" strike="noStrike">
              <a:solidFill>
                <a:schemeClr val="dk1"/>
              </a:solidFill>
              <a:latin typeface="Calibri"/>
              <a:ea typeface="Calibri"/>
              <a:cs typeface="Calibri"/>
              <a:sym typeface="Calibri"/>
            </a:endParaRPr>
          </a:p>
        </p:txBody>
      </p:sp>
      <p:sp>
        <p:nvSpPr>
          <p:cNvPr id="525" name="Google Shape;525;g41e2f3e3e3_37_1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1" name="Shape 531"/>
        <p:cNvGrpSpPr/>
        <p:nvPr/>
      </p:nvGrpSpPr>
      <p:grpSpPr>
        <a:xfrm>
          <a:off x="0" y="0"/>
          <a:ext cx="0" cy="0"/>
          <a:chOff x="0" y="0"/>
          <a:chExt cx="0" cy="0"/>
        </a:xfrm>
      </p:grpSpPr>
      <p:sp>
        <p:nvSpPr>
          <p:cNvPr id="532" name="Google Shape;532;g41e2f3e3e3_37_1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3" name="Google Shape;533;g41e2f3e3e3_37_1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After you have had the planning session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By now you’ve gone to Alyssa and come up with a budget plan for your event. Now you’re ready to spend!</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34" name="Google Shape;534;g41e2f3e3e3_37_1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9" name="Shape 539"/>
        <p:cNvGrpSpPr/>
        <p:nvPr/>
      </p:nvGrpSpPr>
      <p:grpSpPr>
        <a:xfrm>
          <a:off x="0" y="0"/>
          <a:ext cx="0" cy="0"/>
          <a:chOff x="0" y="0"/>
          <a:chExt cx="0" cy="0"/>
        </a:xfrm>
      </p:grpSpPr>
      <p:sp>
        <p:nvSpPr>
          <p:cNvPr id="540" name="Google Shape;540;g41e2f3e3e3_37_137:notes"/>
          <p:cNvSpPr/>
          <p:nvPr>
            <p:ph idx="2" type="sldImg"/>
          </p:nvPr>
        </p:nvSpPr>
        <p:spPr>
          <a:xfrm>
            <a:off x="389467" y="687388"/>
            <a:ext cx="6104466" cy="3433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1" name="Google Shape;541;g41e2f3e3e3_37_1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20000"/>
              </a:lnSpc>
              <a:spcBef>
                <a:spcPts val="0"/>
              </a:spcBef>
              <a:spcAft>
                <a:spcPts val="0"/>
              </a:spcAft>
              <a:buClr>
                <a:schemeClr val="lt1"/>
              </a:buClr>
              <a:buSzPts val="1200"/>
              <a:buFont typeface="Arial"/>
              <a:buChar char="•"/>
            </a:pPr>
            <a:r>
              <a:rPr b="1" i="0" lang="en-US" sz="1200" u="sng" cap="none" strike="noStrike">
                <a:solidFill>
                  <a:schemeClr val="lt1"/>
                </a:solidFill>
                <a:latin typeface="Verdana"/>
                <a:ea typeface="Verdana"/>
                <a:cs typeface="Verdana"/>
                <a:sym typeface="Verdana"/>
              </a:rPr>
              <a:t>In-house use</a:t>
            </a:r>
            <a:r>
              <a:rPr b="0" i="0" lang="en-US" sz="1200" u="none" cap="none" strike="noStrike">
                <a:solidFill>
                  <a:schemeClr val="lt1"/>
                </a:solidFill>
                <a:latin typeface="Verdana"/>
                <a:ea typeface="Verdana"/>
                <a:cs typeface="Verdana"/>
                <a:sym typeface="Verdana"/>
              </a:rPr>
              <a:t>:  bring written approval, completed reimbursement form, and purchase plans to the Business Office.  </a:t>
            </a:r>
            <a:r>
              <a:rPr b="1" i="0" lang="en-US" sz="1200" u="none" cap="none" strike="noStrike">
                <a:solidFill>
                  <a:schemeClr val="lt1"/>
                </a:solidFill>
                <a:latin typeface="Verdana"/>
                <a:ea typeface="Verdana"/>
                <a:cs typeface="Verdana"/>
                <a:sym typeface="Verdana"/>
              </a:rPr>
              <a:t>ONLINE OR OVER-THE-PHONE payment can be made with the P-Card. </a:t>
            </a:r>
            <a:r>
              <a:rPr b="1" i="1" lang="en-US" sz="1200" u="none" cap="none" strike="noStrike">
                <a:solidFill>
                  <a:schemeClr val="lt1"/>
                </a:solidFill>
                <a:latin typeface="Verdana"/>
                <a:ea typeface="Verdana"/>
                <a:cs typeface="Verdana"/>
                <a:sym typeface="Verdana"/>
              </a:rPr>
              <a:t>Send a copy of the receipt to Nickelle!</a:t>
            </a:r>
            <a:endParaRPr b="1" i="0" sz="1200" u="none" cap="none" strike="noStrike">
              <a:solidFill>
                <a:schemeClr val="lt1"/>
              </a:solidFill>
              <a:latin typeface="Verdana"/>
              <a:ea typeface="Verdana"/>
              <a:cs typeface="Verdana"/>
              <a:sym typeface="Verdana"/>
            </a:endParaRPr>
          </a:p>
          <a:p>
            <a:pPr indent="-285750" lvl="0" marL="285750" marR="0" rtl="0" algn="l">
              <a:lnSpc>
                <a:spcPct val="120000"/>
              </a:lnSpc>
              <a:spcBef>
                <a:spcPts val="0"/>
              </a:spcBef>
              <a:spcAft>
                <a:spcPts val="0"/>
              </a:spcAft>
              <a:buClr>
                <a:schemeClr val="lt1"/>
              </a:buClr>
              <a:buSzPts val="1200"/>
              <a:buFont typeface="Arial"/>
              <a:buChar char="•"/>
            </a:pPr>
            <a:r>
              <a:rPr b="1" i="0" lang="en-US" sz="1200" u="sng" cap="none" strike="noStrike">
                <a:solidFill>
                  <a:schemeClr val="lt1"/>
                </a:solidFill>
                <a:latin typeface="Verdana"/>
                <a:ea typeface="Verdana"/>
                <a:cs typeface="Verdana"/>
                <a:sym typeface="Verdana"/>
              </a:rPr>
              <a:t>Two Hour Offsite use</a:t>
            </a:r>
            <a:r>
              <a:rPr b="0" i="0" lang="en-US" sz="1200" u="none" cap="none" strike="noStrike">
                <a:solidFill>
                  <a:schemeClr val="lt1"/>
                </a:solidFill>
                <a:latin typeface="Verdana"/>
                <a:ea typeface="Verdana"/>
                <a:cs typeface="Verdana"/>
                <a:sym typeface="Verdana"/>
              </a:rPr>
              <a:t>:  only during the hours of 9 a.m. – 4 p.m., Monday – Friday.  Bring written approval, completed reimbursement form, and Yale ID to Business Office.  </a:t>
            </a:r>
            <a:r>
              <a:rPr b="1" i="0" lang="en-US" sz="1200" u="none" cap="none" strike="noStrike">
                <a:solidFill>
                  <a:schemeClr val="lt1"/>
                </a:solidFill>
                <a:latin typeface="Verdana"/>
                <a:ea typeface="Verdana"/>
                <a:cs typeface="Verdana"/>
                <a:sym typeface="Verdana"/>
              </a:rPr>
              <a:t>The Business Office will hold your ID while you make your purchase.  </a:t>
            </a:r>
            <a:r>
              <a:rPr b="1" i="1" lang="en-US" sz="1200" u="none" cap="none" strike="noStrike">
                <a:solidFill>
                  <a:schemeClr val="lt1"/>
                </a:solidFill>
                <a:latin typeface="Verdana"/>
                <a:ea typeface="Verdana"/>
                <a:cs typeface="Verdana"/>
                <a:sym typeface="Verdana"/>
              </a:rPr>
              <a:t>Turn in the P-Card </a:t>
            </a:r>
            <a:r>
              <a:rPr b="1" i="1" lang="en-US" sz="1200" u="sng" cap="none" strike="noStrike">
                <a:solidFill>
                  <a:schemeClr val="lt1"/>
                </a:solidFill>
                <a:latin typeface="Verdana"/>
                <a:ea typeface="Verdana"/>
                <a:cs typeface="Verdana"/>
                <a:sym typeface="Verdana"/>
              </a:rPr>
              <a:t>and</a:t>
            </a:r>
            <a:r>
              <a:rPr b="1" i="1" lang="en-US" sz="1200" u="none" cap="none" strike="noStrike">
                <a:solidFill>
                  <a:schemeClr val="lt1"/>
                </a:solidFill>
                <a:latin typeface="Verdana"/>
                <a:ea typeface="Verdana"/>
                <a:cs typeface="Verdana"/>
                <a:sym typeface="Verdana"/>
              </a:rPr>
              <a:t> receipt to reclaim your ID.</a:t>
            </a:r>
            <a:endParaRPr b="0" i="0" sz="1200" u="none" cap="none" strike="noStrike">
              <a:solidFill>
                <a:schemeClr val="lt1"/>
              </a:solidFill>
              <a:latin typeface="Verdana"/>
              <a:ea typeface="Verdana"/>
              <a:cs typeface="Verdana"/>
              <a:sym typeface="Verdana"/>
            </a:endParaRPr>
          </a:p>
          <a:p>
            <a:pPr indent="-285750" lvl="0" marL="285750" marR="0" rtl="0" algn="l">
              <a:lnSpc>
                <a:spcPct val="120000"/>
              </a:lnSpc>
              <a:spcBef>
                <a:spcPts val="0"/>
              </a:spcBef>
              <a:spcAft>
                <a:spcPts val="0"/>
              </a:spcAft>
              <a:buClr>
                <a:schemeClr val="lt1"/>
              </a:buClr>
              <a:buSzPts val="1200"/>
              <a:buFont typeface="Arial"/>
              <a:buChar char="•"/>
            </a:pPr>
            <a:r>
              <a:rPr b="1" i="0" lang="en-US" sz="1200" u="sng" cap="none" strike="noStrike">
                <a:solidFill>
                  <a:schemeClr val="lt1"/>
                </a:solidFill>
                <a:latin typeface="Verdana"/>
                <a:ea typeface="Verdana"/>
                <a:cs typeface="Verdana"/>
                <a:sym typeface="Verdana"/>
              </a:rPr>
              <a:t>Over the phone</a:t>
            </a:r>
            <a:r>
              <a:rPr b="0" i="0" lang="en-US" sz="1200" u="none" cap="none" strike="noStrike">
                <a:solidFill>
                  <a:schemeClr val="lt1"/>
                </a:solidFill>
                <a:latin typeface="Verdana"/>
                <a:ea typeface="Verdana"/>
                <a:cs typeface="Verdana"/>
                <a:sym typeface="Verdana"/>
              </a:rPr>
              <a:t>: You can call restaurants ahead of an after-hours dinner with the P-Card information if the card is needed outside of business hours.  Bring written approval, completed reimbursement form, and purchase plans to the Business Office.  </a:t>
            </a:r>
            <a:r>
              <a:rPr b="1" i="1" lang="en-US" sz="1200" u="none" cap="none" strike="noStrike">
                <a:solidFill>
                  <a:schemeClr val="lt1"/>
                </a:solidFill>
                <a:latin typeface="Verdana"/>
                <a:ea typeface="Verdana"/>
                <a:cs typeface="Verdana"/>
                <a:sym typeface="Verdana"/>
              </a:rPr>
              <a:t>Receipts must still be turned in to the Business Office!</a:t>
            </a:r>
            <a:endParaRPr b="0" i="0" sz="1200" u="none" cap="none" strike="noStrike">
              <a:solidFill>
                <a:schemeClr val="lt1"/>
              </a:solidFill>
              <a:latin typeface="Verdana"/>
              <a:ea typeface="Verdana"/>
              <a:cs typeface="Verdana"/>
              <a:sym typeface="Verdana"/>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In all these instances you’ll need to provide the Business Office with:</a:t>
            </a:r>
            <a:endParaRPr/>
          </a:p>
          <a:p>
            <a:pPr indent="-228600" lvl="0" marL="2286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Written approval from leader</a:t>
            </a:r>
            <a:endParaRPr/>
          </a:p>
          <a:p>
            <a:pPr indent="-228600" lvl="0" marL="2286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Completed reimbursement form</a:t>
            </a:r>
            <a:endParaRPr/>
          </a:p>
          <a:p>
            <a:pPr indent="-228600" lvl="0" marL="2286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Receipts</a:t>
            </a:r>
            <a:endParaRPr b="0" i="0" sz="1200" u="none" cap="none" strike="noStrike">
              <a:solidFill>
                <a:schemeClr val="dk1"/>
              </a:solidFill>
              <a:latin typeface="Calibri"/>
              <a:ea typeface="Calibri"/>
              <a:cs typeface="Calibri"/>
              <a:sym typeface="Calibri"/>
            </a:endParaRPr>
          </a:p>
        </p:txBody>
      </p:sp>
      <p:sp>
        <p:nvSpPr>
          <p:cNvPr id="542" name="Google Shape;542;g41e2f3e3e3_37_1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4" name="Shape 554"/>
        <p:cNvGrpSpPr/>
        <p:nvPr/>
      </p:nvGrpSpPr>
      <p:grpSpPr>
        <a:xfrm>
          <a:off x="0" y="0"/>
          <a:ext cx="0" cy="0"/>
          <a:chOff x="0" y="0"/>
          <a:chExt cx="0" cy="0"/>
        </a:xfrm>
      </p:grpSpPr>
      <p:sp>
        <p:nvSpPr>
          <p:cNvPr id="555" name="Google Shape;555;g41e2f3e3e3_37_1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6" name="Google Shape;556;g41e2f3e3e3_37_1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57" name="Google Shape;557;g41e2f3e3e3_37_1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1" name="Shape 391"/>
        <p:cNvGrpSpPr/>
        <p:nvPr/>
      </p:nvGrpSpPr>
      <p:grpSpPr>
        <a:xfrm>
          <a:off x="0" y="0"/>
          <a:ext cx="0" cy="0"/>
          <a:chOff x="0" y="0"/>
          <a:chExt cx="0" cy="0"/>
        </a:xfrm>
      </p:grpSpPr>
      <p:sp>
        <p:nvSpPr>
          <p:cNvPr id="392" name="Google Shape;39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1" name="Shape 561"/>
        <p:cNvGrpSpPr/>
        <p:nvPr/>
      </p:nvGrpSpPr>
      <p:grpSpPr>
        <a:xfrm>
          <a:off x="0" y="0"/>
          <a:ext cx="0" cy="0"/>
          <a:chOff x="0" y="0"/>
          <a:chExt cx="0" cy="0"/>
        </a:xfrm>
      </p:grpSpPr>
      <p:sp>
        <p:nvSpPr>
          <p:cNvPr id="562" name="Google Shape;562;g41e2f3e3e3_37_1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3" name="Google Shape;563;g41e2f3e3e3_37_1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Your vender needs to be entered into workday in order for them to be paid.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When you know ahead of time a PO should be created to streamline the payment process.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You </a:t>
            </a:r>
            <a:r>
              <a:rPr b="0" i="0" lang="en-US" sz="1200" u="none" cap="none" strike="noStrike">
                <a:solidFill>
                  <a:srgbClr val="FFFFFF"/>
                </a:solidFill>
                <a:latin typeface="Verdana"/>
                <a:ea typeface="Verdana"/>
                <a:cs typeface="Verdana"/>
                <a:sym typeface="Verdana"/>
              </a:rPr>
              <a:t>are not authorized to sign any contracts on behalf of Yale University!</a:t>
            </a:r>
            <a:endParaRPr/>
          </a:p>
        </p:txBody>
      </p:sp>
      <p:sp>
        <p:nvSpPr>
          <p:cNvPr id="564" name="Google Shape;564;g41e2f3e3e3_37_1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0" name="Shape 570"/>
        <p:cNvGrpSpPr/>
        <p:nvPr/>
      </p:nvGrpSpPr>
      <p:grpSpPr>
        <a:xfrm>
          <a:off x="0" y="0"/>
          <a:ext cx="0" cy="0"/>
          <a:chOff x="0" y="0"/>
          <a:chExt cx="0" cy="0"/>
        </a:xfrm>
      </p:grpSpPr>
      <p:sp>
        <p:nvSpPr>
          <p:cNvPr id="571" name="Google Shape;571;g41e2f3e3e3_37_1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2" name="Google Shape;572;g41e2f3e3e3_37_1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Some notes to keep in mind while spending for your various needs…</a:t>
            </a:r>
            <a:endParaRPr/>
          </a:p>
          <a:p>
            <a:pPr indent="-285744" lvl="1" marL="914377" marR="0" rtl="0" algn="l">
              <a:lnSpc>
                <a:spcPct val="140000"/>
              </a:lnSpc>
              <a:spcBef>
                <a:spcPts val="0"/>
              </a:spcBef>
              <a:spcAft>
                <a:spcPts val="0"/>
              </a:spcAft>
              <a:buClr>
                <a:schemeClr val="lt1"/>
              </a:buClr>
              <a:buSzPts val="1400"/>
              <a:buFont typeface="Arial"/>
              <a:buChar char="•"/>
            </a:pPr>
            <a:r>
              <a:rPr b="0" i="0" lang="en-US" sz="1400" u="none" cap="none" strike="noStrike">
                <a:solidFill>
                  <a:schemeClr val="lt1"/>
                </a:solidFill>
                <a:latin typeface="Verdana"/>
                <a:ea typeface="Verdana"/>
                <a:cs typeface="Verdana"/>
                <a:sym typeface="Verdana"/>
              </a:rPr>
              <a:t>Holds reservation up to 24 hours, for example you can book it at 1 a.m. and come in at 3 p.m. and process the payment</a:t>
            </a:r>
            <a:endParaRPr/>
          </a:p>
          <a:p>
            <a:pPr indent="-285744" lvl="1" marL="914377" marR="0" rtl="0" algn="l">
              <a:lnSpc>
                <a:spcPct val="140000"/>
              </a:lnSpc>
              <a:spcBef>
                <a:spcPts val="0"/>
              </a:spcBef>
              <a:spcAft>
                <a:spcPts val="0"/>
              </a:spcAft>
              <a:buClr>
                <a:schemeClr val="lt1"/>
              </a:buClr>
              <a:buSzPts val="1400"/>
              <a:buFont typeface="Arial"/>
              <a:buChar char="•"/>
            </a:pPr>
            <a:r>
              <a:rPr b="0" i="0" lang="en-US" sz="1400" u="none" cap="none" strike="noStrike">
                <a:solidFill>
                  <a:schemeClr val="lt1"/>
                </a:solidFill>
                <a:latin typeface="Verdana"/>
                <a:ea typeface="Verdana"/>
                <a:cs typeface="Verdana"/>
                <a:sym typeface="Verdana"/>
              </a:rPr>
              <a:t>Egencia is programmed to follow Yale’s policies, so there’s less for you (and us!) to worry about</a:t>
            </a:r>
            <a:endParaRPr/>
          </a:p>
          <a:p>
            <a:pPr indent="-285744" lvl="1" marL="914377" marR="0" rtl="0" algn="l">
              <a:lnSpc>
                <a:spcPct val="140000"/>
              </a:lnSpc>
              <a:spcBef>
                <a:spcPts val="0"/>
              </a:spcBef>
              <a:spcAft>
                <a:spcPts val="0"/>
              </a:spcAft>
              <a:buClr>
                <a:schemeClr val="lt1"/>
              </a:buClr>
              <a:buSzPts val="1400"/>
              <a:buFont typeface="Arial"/>
              <a:buChar char="•"/>
            </a:pPr>
            <a:r>
              <a:rPr b="0" i="0" lang="en-US" sz="1400" u="none" cap="none" strike="noStrike">
                <a:solidFill>
                  <a:schemeClr val="lt1"/>
                </a:solidFill>
                <a:latin typeface="Verdana"/>
                <a:ea typeface="Verdana"/>
                <a:cs typeface="Verdana"/>
                <a:sym typeface="Verdana"/>
              </a:rPr>
              <a:t>Better security for credit card transactions (cards are often compromised)</a:t>
            </a:r>
            <a:endParaRPr/>
          </a:p>
          <a:p>
            <a:pPr indent="-285744" lvl="1" marL="914377" marR="0" rtl="0" algn="l">
              <a:lnSpc>
                <a:spcPct val="140000"/>
              </a:lnSpc>
              <a:spcBef>
                <a:spcPts val="0"/>
              </a:spcBef>
              <a:spcAft>
                <a:spcPts val="0"/>
              </a:spcAft>
              <a:buClr>
                <a:schemeClr val="lt1"/>
              </a:buClr>
              <a:buSzPts val="1400"/>
              <a:buFont typeface="Arial"/>
              <a:buChar char="•"/>
            </a:pPr>
            <a:r>
              <a:rPr b="0" i="0" lang="en-US" sz="1400" u="none" cap="none" strike="noStrike">
                <a:solidFill>
                  <a:schemeClr val="lt1"/>
                </a:solidFill>
                <a:latin typeface="Verdana"/>
                <a:ea typeface="Verdana"/>
                <a:cs typeface="Verdana"/>
                <a:sym typeface="Verdana"/>
              </a:rPr>
              <a:t>Customer service for someone who is formally linked to a Yale account seems to be pretty good!  Will match price if you have found a cheaper flight elsewhere.</a:t>
            </a:r>
            <a:endParaRPr/>
          </a:p>
          <a:p>
            <a:pPr indent="-285744" lvl="1" marL="914377" marR="0" rtl="0" algn="l">
              <a:lnSpc>
                <a:spcPct val="140000"/>
              </a:lnSpc>
              <a:spcBef>
                <a:spcPts val="0"/>
              </a:spcBef>
              <a:spcAft>
                <a:spcPts val="0"/>
              </a:spcAft>
              <a:buClr>
                <a:schemeClr val="lt1"/>
              </a:buClr>
              <a:buSzPts val="1400"/>
              <a:buFont typeface="Arial"/>
              <a:buChar char="•"/>
            </a:pPr>
            <a:r>
              <a:rPr b="0" i="0" lang="en-US" sz="1400" u="none" cap="none" strike="noStrike">
                <a:solidFill>
                  <a:schemeClr val="lt1"/>
                </a:solidFill>
                <a:latin typeface="Verdana"/>
                <a:ea typeface="Verdana"/>
                <a:cs typeface="Verdana"/>
                <a:sym typeface="Verdana"/>
              </a:rPr>
              <a:t>Receipts are easily recoverable in the system</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Who can use this site? Anyone in this room… but it doesn’t have to be a SIG leader, you can designate a person to work with Nickelle Contact Nickelle to be setup.</a:t>
            </a:r>
            <a:endParaRPr b="0" i="0" sz="1200" u="none" cap="none" strike="noStrike">
              <a:solidFill>
                <a:schemeClr val="dk1"/>
              </a:solidFill>
              <a:latin typeface="Calibri"/>
              <a:ea typeface="Calibri"/>
              <a:cs typeface="Calibri"/>
              <a:sym typeface="Calibri"/>
            </a:endParaRPr>
          </a:p>
        </p:txBody>
      </p:sp>
      <p:sp>
        <p:nvSpPr>
          <p:cNvPr id="573" name="Google Shape;573;g41e2f3e3e3_37_16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8" name="Shape 578"/>
        <p:cNvGrpSpPr/>
        <p:nvPr/>
      </p:nvGrpSpPr>
      <p:grpSpPr>
        <a:xfrm>
          <a:off x="0" y="0"/>
          <a:ext cx="0" cy="0"/>
          <a:chOff x="0" y="0"/>
          <a:chExt cx="0" cy="0"/>
        </a:xfrm>
      </p:grpSpPr>
      <p:sp>
        <p:nvSpPr>
          <p:cNvPr id="579" name="Google Shape;579;g41e2f3e3e3_37_17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45720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80" name="Google Shape;580;g41e2f3e3e3_37_172:notes"/>
          <p:cNvSpPr/>
          <p:nvPr>
            <p:ph idx="2" type="sldImg"/>
          </p:nvPr>
        </p:nvSpPr>
        <p:spPr>
          <a:xfrm>
            <a:off x="722842" y="725488"/>
            <a:ext cx="5571067" cy="3133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1" name="Google Shape;581;g41e2f3e3e3_37_172: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AUD_Chart of Accounts_Final</a:t>
            </a:r>
            <a:endParaRPr sz="1200">
              <a:solidFill>
                <a:schemeClr val="dk1"/>
              </a:solidFill>
              <a:latin typeface="Calibri"/>
              <a:ea typeface="Calibri"/>
              <a:cs typeface="Calibri"/>
              <a:sym typeface="Calibri"/>
            </a:endParaRPr>
          </a:p>
        </p:txBody>
      </p:sp>
      <p:sp>
        <p:nvSpPr>
          <p:cNvPr id="582" name="Google Shape;582;g41e2f3e3e3_37_17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583" name="Google Shape;583;g41e2f3e3e3_37_172: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Introduction to COA</a:t>
            </a:r>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0" name="Shape 590"/>
        <p:cNvGrpSpPr/>
        <p:nvPr/>
      </p:nvGrpSpPr>
      <p:grpSpPr>
        <a:xfrm>
          <a:off x="0" y="0"/>
          <a:ext cx="0" cy="0"/>
          <a:chOff x="0" y="0"/>
          <a:chExt cx="0" cy="0"/>
        </a:xfrm>
      </p:grpSpPr>
      <p:sp>
        <p:nvSpPr>
          <p:cNvPr id="591" name="Google Shape;591;g41e2f3e3e3_37_1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2" name="Google Shape;592;g41e2f3e3e3_37_18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HIGHLIGHT 5 WS</a:t>
            </a:r>
            <a:endParaRPr b="0" i="0" sz="1200" u="none" cap="none" strike="noStrike">
              <a:solidFill>
                <a:schemeClr val="dk1"/>
              </a:solidFill>
              <a:latin typeface="Calibri"/>
              <a:ea typeface="Calibri"/>
              <a:cs typeface="Calibri"/>
              <a:sym typeface="Calibri"/>
            </a:endParaRPr>
          </a:p>
        </p:txBody>
      </p:sp>
      <p:sp>
        <p:nvSpPr>
          <p:cNvPr id="593" name="Google Shape;593;g41e2f3e3e3_37_18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7" name="Shape 597"/>
        <p:cNvGrpSpPr/>
        <p:nvPr/>
      </p:nvGrpSpPr>
      <p:grpSpPr>
        <a:xfrm>
          <a:off x="0" y="0"/>
          <a:ext cx="0" cy="0"/>
          <a:chOff x="0" y="0"/>
          <a:chExt cx="0" cy="0"/>
        </a:xfrm>
      </p:grpSpPr>
      <p:sp>
        <p:nvSpPr>
          <p:cNvPr id="598" name="Google Shape;598;g41e2f3e3e3_37_1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9" name="Google Shape;599;g41e2f3e3e3_37_18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600" name="Google Shape;600;g41e2f3e3e3_37_18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5" name="Shape 605"/>
        <p:cNvGrpSpPr/>
        <p:nvPr/>
      </p:nvGrpSpPr>
      <p:grpSpPr>
        <a:xfrm>
          <a:off x="0" y="0"/>
          <a:ext cx="0" cy="0"/>
          <a:chOff x="0" y="0"/>
          <a:chExt cx="0" cy="0"/>
        </a:xfrm>
      </p:grpSpPr>
      <p:sp>
        <p:nvSpPr>
          <p:cNvPr id="606" name="Google Shape;606;g41e2f3e3e3_37_1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7" name="Google Shape;607;g41e2f3e3e3_37_19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608" name="Google Shape;608;g41e2f3e3e3_37_19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3" name="Shape 613"/>
        <p:cNvGrpSpPr/>
        <p:nvPr/>
      </p:nvGrpSpPr>
      <p:grpSpPr>
        <a:xfrm>
          <a:off x="0" y="0"/>
          <a:ext cx="0" cy="0"/>
          <a:chOff x="0" y="0"/>
          <a:chExt cx="0" cy="0"/>
        </a:xfrm>
      </p:grpSpPr>
      <p:sp>
        <p:nvSpPr>
          <p:cNvPr id="614" name="Google Shape;614;g41e2f3e3e3_37_2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5" name="Google Shape;615;g41e2f3e3e3_37_20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Let someone know the transfer is needed and provide your COA</a:t>
            </a:r>
            <a:endParaRPr b="0" i="0" sz="1200" u="none" cap="none" strike="noStrike">
              <a:solidFill>
                <a:schemeClr val="dk1"/>
              </a:solidFill>
              <a:latin typeface="Calibri"/>
              <a:ea typeface="Calibri"/>
              <a:cs typeface="Calibri"/>
              <a:sym typeface="Calibri"/>
            </a:endParaRPr>
          </a:p>
        </p:txBody>
      </p:sp>
      <p:sp>
        <p:nvSpPr>
          <p:cNvPr id="616" name="Google Shape;616;g41e2f3e3e3_37_20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0" name="Shape 620"/>
        <p:cNvGrpSpPr/>
        <p:nvPr/>
      </p:nvGrpSpPr>
      <p:grpSpPr>
        <a:xfrm>
          <a:off x="0" y="0"/>
          <a:ext cx="0" cy="0"/>
          <a:chOff x="0" y="0"/>
          <a:chExt cx="0" cy="0"/>
        </a:xfrm>
      </p:grpSpPr>
      <p:sp>
        <p:nvSpPr>
          <p:cNvPr id="621" name="Google Shape;621;g41e2f3e3e3_37_2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2" name="Google Shape;622;g41e2f3e3e3_37_20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Daily basis hand in your cash/checks.  Limited cash boxes available.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IMPORTANT – arrange for your own change fund. </a:t>
            </a:r>
            <a:endParaRPr b="0" i="0" sz="1200" u="none" cap="none" strike="noStrike">
              <a:solidFill>
                <a:schemeClr val="dk1"/>
              </a:solidFill>
              <a:latin typeface="Calibri"/>
              <a:ea typeface="Calibri"/>
              <a:cs typeface="Calibri"/>
              <a:sym typeface="Calibri"/>
            </a:endParaRPr>
          </a:p>
        </p:txBody>
      </p:sp>
      <p:sp>
        <p:nvSpPr>
          <p:cNvPr id="623" name="Google Shape;623;g41e2f3e3e3_37_20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7" name="Shape 627"/>
        <p:cNvGrpSpPr/>
        <p:nvPr/>
      </p:nvGrpSpPr>
      <p:grpSpPr>
        <a:xfrm>
          <a:off x="0" y="0"/>
          <a:ext cx="0" cy="0"/>
          <a:chOff x="0" y="0"/>
          <a:chExt cx="0" cy="0"/>
        </a:xfrm>
      </p:grpSpPr>
      <p:sp>
        <p:nvSpPr>
          <p:cNvPr id="628" name="Google Shape;628;g41e2f3e3e3_37_2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9" name="Google Shape;629;g41e2f3e3e3_37_2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If you receive outside funds please contact the Development Department, there is a process that must be followed before the funds can be used.</a:t>
            </a:r>
            <a:endParaRPr b="0" i="0" sz="1200" u="none" cap="none" strike="noStrike">
              <a:solidFill>
                <a:schemeClr val="dk1"/>
              </a:solidFill>
              <a:latin typeface="Calibri"/>
              <a:ea typeface="Calibri"/>
              <a:cs typeface="Calibri"/>
              <a:sym typeface="Calibri"/>
            </a:endParaRPr>
          </a:p>
        </p:txBody>
      </p:sp>
      <p:sp>
        <p:nvSpPr>
          <p:cNvPr id="630" name="Google Shape;630;g41e2f3e3e3_37_2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5" name="Shape 635"/>
        <p:cNvGrpSpPr/>
        <p:nvPr/>
      </p:nvGrpSpPr>
      <p:grpSpPr>
        <a:xfrm>
          <a:off x="0" y="0"/>
          <a:ext cx="0" cy="0"/>
          <a:chOff x="0" y="0"/>
          <a:chExt cx="0" cy="0"/>
        </a:xfrm>
      </p:grpSpPr>
      <p:sp>
        <p:nvSpPr>
          <p:cNvPr id="636" name="Google Shape;636;g41e2f3e3e3_37_2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7" name="Google Shape;637;g41e2f3e3e3_37_2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This statement includes a list of your current transactions and your remaining balance.</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This is also where you check that a TRANSFER has been completed or you received funds you were promised.</a:t>
            </a:r>
            <a:endParaRPr b="0" i="0" sz="1200" u="none" cap="none" strike="noStrike">
              <a:solidFill>
                <a:schemeClr val="dk1"/>
              </a:solidFill>
              <a:latin typeface="Calibri"/>
              <a:ea typeface="Calibri"/>
              <a:cs typeface="Calibri"/>
              <a:sym typeface="Calibri"/>
            </a:endParaRPr>
          </a:p>
        </p:txBody>
      </p:sp>
      <p:sp>
        <p:nvSpPr>
          <p:cNvPr id="638" name="Google Shape;638;g41e2f3e3e3_37_2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Google Shape;39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2" name="Shape 642"/>
        <p:cNvGrpSpPr/>
        <p:nvPr/>
      </p:nvGrpSpPr>
      <p:grpSpPr>
        <a:xfrm>
          <a:off x="0" y="0"/>
          <a:ext cx="0" cy="0"/>
          <a:chOff x="0" y="0"/>
          <a:chExt cx="0" cy="0"/>
        </a:xfrm>
      </p:grpSpPr>
      <p:sp>
        <p:nvSpPr>
          <p:cNvPr id="643" name="Google Shape;643;g41e2f3e3e3_37_2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4" name="Google Shape;644;g41e2f3e3e3_37_2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000" u="none" cap="none" strike="noStrike">
                <a:solidFill>
                  <a:schemeClr val="dk1"/>
                </a:solidFill>
                <a:latin typeface="Calibri"/>
                <a:ea typeface="Calibri"/>
                <a:cs typeface="Calibri"/>
                <a:sym typeface="Calibri"/>
              </a:rPr>
              <a:t>So now that you have a brief overview of the office, Some things to remember…</a:t>
            </a:r>
            <a:endParaRPr/>
          </a:p>
          <a:p>
            <a:pPr indent="0" lvl="0" marL="0" marR="0" rtl="0" algn="l">
              <a:spcBef>
                <a:spcPts val="0"/>
              </a:spcBef>
              <a:spcAft>
                <a:spcPts val="0"/>
              </a:spcAft>
              <a:buNone/>
            </a:pPr>
            <a:r>
              <a:t/>
            </a:r>
            <a:endParaRPr b="0" i="0" sz="2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2000" u="none" cap="none" strike="noStrike">
                <a:solidFill>
                  <a:schemeClr val="dk1"/>
                </a:solidFill>
                <a:latin typeface="Calibri"/>
                <a:ea typeface="Calibri"/>
                <a:cs typeface="Calibri"/>
                <a:sym typeface="Calibri"/>
              </a:rPr>
              <a:t>There is a lot of information to process and different departments we work with.  Things take time, schedule a meeting.  </a:t>
            </a:r>
            <a:endParaRPr/>
          </a:p>
          <a:p>
            <a:pPr indent="0" lvl="0" marL="0" marR="0" rtl="0" algn="l">
              <a:spcBef>
                <a:spcPts val="0"/>
              </a:spcBef>
              <a:spcAft>
                <a:spcPts val="0"/>
              </a:spcAft>
              <a:buNone/>
            </a:pPr>
            <a:r>
              <a:t/>
            </a:r>
            <a:endParaRPr b="0" i="0" sz="2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2000" u="none" cap="none" strike="noStrike">
                <a:solidFill>
                  <a:schemeClr val="dk1"/>
                </a:solidFill>
                <a:latin typeface="Calibri"/>
                <a:ea typeface="Calibri"/>
                <a:cs typeface="Calibri"/>
                <a:sym typeface="Calibri"/>
              </a:rPr>
              <a:t>I'm sure we'll be seeing you soon! We are waiting to assist you - Thank you for your time! </a:t>
            </a:r>
            <a:endParaRPr b="0" i="0" sz="2000" u="none" cap="none" strike="noStrike">
              <a:solidFill>
                <a:schemeClr val="dk1"/>
              </a:solidFill>
              <a:latin typeface="Calibri"/>
              <a:ea typeface="Calibri"/>
              <a:cs typeface="Calibri"/>
              <a:sym typeface="Calibri"/>
            </a:endParaRPr>
          </a:p>
        </p:txBody>
      </p:sp>
      <p:sp>
        <p:nvSpPr>
          <p:cNvPr id="645" name="Google Shape;645;g41e2f3e3e3_37_2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6" name="Shape 656"/>
        <p:cNvGrpSpPr/>
        <p:nvPr/>
      </p:nvGrpSpPr>
      <p:grpSpPr>
        <a:xfrm>
          <a:off x="0" y="0"/>
          <a:ext cx="0" cy="0"/>
          <a:chOff x="0" y="0"/>
          <a:chExt cx="0" cy="0"/>
        </a:xfrm>
      </p:grpSpPr>
      <p:sp>
        <p:nvSpPr>
          <p:cNvPr id="657" name="Google Shape;657;g41e2f3e3e3_37_2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8" name="Google Shape;658;g41e2f3e3e3_37_2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000" u="none" cap="none" strike="noStrike">
                <a:solidFill>
                  <a:schemeClr val="dk1"/>
                </a:solidFill>
                <a:latin typeface="Calibri"/>
                <a:ea typeface="Calibri"/>
                <a:cs typeface="Calibri"/>
                <a:sym typeface="Calibri"/>
              </a:rPr>
              <a:t>I'm sure we'll be seeing you soon! We are waiting to assist you - Thank you for your time! </a:t>
            </a:r>
            <a:endParaRPr b="0" i="0" sz="2000" u="none" cap="none" strike="noStrike">
              <a:solidFill>
                <a:schemeClr val="dk1"/>
              </a:solidFill>
              <a:latin typeface="Calibri"/>
              <a:ea typeface="Calibri"/>
              <a:cs typeface="Calibri"/>
              <a:sym typeface="Calibri"/>
            </a:endParaRPr>
          </a:p>
        </p:txBody>
      </p:sp>
      <p:sp>
        <p:nvSpPr>
          <p:cNvPr id="659" name="Google Shape;659;g41e2f3e3e3_37_2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3" name="Shape 663"/>
        <p:cNvGrpSpPr/>
        <p:nvPr/>
      </p:nvGrpSpPr>
      <p:grpSpPr>
        <a:xfrm>
          <a:off x="0" y="0"/>
          <a:ext cx="0" cy="0"/>
          <a:chOff x="0" y="0"/>
          <a:chExt cx="0" cy="0"/>
        </a:xfrm>
      </p:grpSpPr>
      <p:sp>
        <p:nvSpPr>
          <p:cNvPr id="664" name="Google Shape;664;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5" name="Google Shape;665;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9" name="Shape 669"/>
        <p:cNvGrpSpPr/>
        <p:nvPr/>
      </p:nvGrpSpPr>
      <p:grpSpPr>
        <a:xfrm>
          <a:off x="0" y="0"/>
          <a:ext cx="0" cy="0"/>
          <a:chOff x="0" y="0"/>
          <a:chExt cx="0" cy="0"/>
        </a:xfrm>
      </p:grpSpPr>
      <p:sp>
        <p:nvSpPr>
          <p:cNvPr id="670" name="Google Shape;670;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1" name="Google Shape;671;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6" name="Shape 676"/>
        <p:cNvGrpSpPr/>
        <p:nvPr/>
      </p:nvGrpSpPr>
      <p:grpSpPr>
        <a:xfrm>
          <a:off x="0" y="0"/>
          <a:ext cx="0" cy="0"/>
          <a:chOff x="0" y="0"/>
          <a:chExt cx="0" cy="0"/>
        </a:xfrm>
      </p:grpSpPr>
      <p:sp>
        <p:nvSpPr>
          <p:cNvPr id="677" name="Google Shape;677;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8" name="Google Shape;678;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3" name="Shape 683"/>
        <p:cNvGrpSpPr/>
        <p:nvPr/>
      </p:nvGrpSpPr>
      <p:grpSpPr>
        <a:xfrm>
          <a:off x="0" y="0"/>
          <a:ext cx="0" cy="0"/>
          <a:chOff x="0" y="0"/>
          <a:chExt cx="0" cy="0"/>
        </a:xfrm>
      </p:grpSpPr>
      <p:sp>
        <p:nvSpPr>
          <p:cNvPr id="684" name="Google Shape;684;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5" name="Google Shape;685;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9" name="Shape 689"/>
        <p:cNvGrpSpPr/>
        <p:nvPr/>
      </p:nvGrpSpPr>
      <p:grpSpPr>
        <a:xfrm>
          <a:off x="0" y="0"/>
          <a:ext cx="0" cy="0"/>
          <a:chOff x="0" y="0"/>
          <a:chExt cx="0" cy="0"/>
        </a:xfrm>
      </p:grpSpPr>
      <p:sp>
        <p:nvSpPr>
          <p:cNvPr id="690" name="Google Shape;690;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1" name="Google Shape;691;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5" name="Shape 695"/>
        <p:cNvGrpSpPr/>
        <p:nvPr/>
      </p:nvGrpSpPr>
      <p:grpSpPr>
        <a:xfrm>
          <a:off x="0" y="0"/>
          <a:ext cx="0" cy="0"/>
          <a:chOff x="0" y="0"/>
          <a:chExt cx="0" cy="0"/>
        </a:xfrm>
      </p:grpSpPr>
      <p:sp>
        <p:nvSpPr>
          <p:cNvPr id="696" name="Google Shape;696;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7" name="Google Shape;697;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1" name="Shape 701"/>
        <p:cNvGrpSpPr/>
        <p:nvPr/>
      </p:nvGrpSpPr>
      <p:grpSpPr>
        <a:xfrm>
          <a:off x="0" y="0"/>
          <a:ext cx="0" cy="0"/>
          <a:chOff x="0" y="0"/>
          <a:chExt cx="0" cy="0"/>
        </a:xfrm>
      </p:grpSpPr>
      <p:sp>
        <p:nvSpPr>
          <p:cNvPr id="702" name="Google Shape;702;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3" name="Google Shape;703;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7" name="Shape 707"/>
        <p:cNvGrpSpPr/>
        <p:nvPr/>
      </p:nvGrpSpPr>
      <p:grpSpPr>
        <a:xfrm>
          <a:off x="0" y="0"/>
          <a:ext cx="0" cy="0"/>
          <a:chOff x="0" y="0"/>
          <a:chExt cx="0" cy="0"/>
        </a:xfrm>
      </p:grpSpPr>
      <p:sp>
        <p:nvSpPr>
          <p:cNvPr id="708" name="Google Shape;708;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9" name="Google Shape;709;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Google Shape;40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3" name="Shape 713"/>
        <p:cNvGrpSpPr/>
        <p:nvPr/>
      </p:nvGrpSpPr>
      <p:grpSpPr>
        <a:xfrm>
          <a:off x="0" y="0"/>
          <a:ext cx="0" cy="0"/>
          <a:chOff x="0" y="0"/>
          <a:chExt cx="0" cy="0"/>
        </a:xfrm>
      </p:grpSpPr>
      <p:sp>
        <p:nvSpPr>
          <p:cNvPr id="714" name="Google Shape;714;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5" name="Google Shape;715;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0" name="Shape 720"/>
        <p:cNvGrpSpPr/>
        <p:nvPr/>
      </p:nvGrpSpPr>
      <p:grpSpPr>
        <a:xfrm>
          <a:off x="0" y="0"/>
          <a:ext cx="0" cy="0"/>
          <a:chOff x="0" y="0"/>
          <a:chExt cx="0" cy="0"/>
        </a:xfrm>
      </p:grpSpPr>
      <p:sp>
        <p:nvSpPr>
          <p:cNvPr id="721" name="Google Shape;721;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2" name="Google Shape;722;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Calibri"/>
              <a:buNone/>
            </a:pPr>
            <a:r>
              <a:rPr b="0" i="0" lang="en-US" sz="1100" u="none" cap="none" strike="noStrike">
                <a:solidFill>
                  <a:schemeClr val="dk1"/>
                </a:solidFill>
                <a:latin typeface="Calibri"/>
                <a:ea typeface="Calibri"/>
                <a:cs typeface="Calibri"/>
                <a:sym typeface="Calibri"/>
              </a:rPr>
              <a:t>Julian Nelums, Mickhale Green, Maggie Yao and Erica Qiao</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9" name="Shape 409"/>
        <p:cNvGrpSpPr/>
        <p:nvPr/>
      </p:nvGrpSpPr>
      <p:grpSpPr>
        <a:xfrm>
          <a:off x="0" y="0"/>
          <a:ext cx="0" cy="0"/>
          <a:chOff x="0" y="0"/>
          <a:chExt cx="0" cy="0"/>
        </a:xfrm>
      </p:grpSpPr>
      <p:sp>
        <p:nvSpPr>
          <p:cNvPr id="410" name="Google Shape;41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5" name="Shape 415"/>
        <p:cNvGrpSpPr/>
        <p:nvPr/>
      </p:nvGrpSpPr>
      <p:grpSpPr>
        <a:xfrm>
          <a:off x="0" y="0"/>
          <a:ext cx="0" cy="0"/>
          <a:chOff x="0" y="0"/>
          <a:chExt cx="0" cy="0"/>
        </a:xfrm>
      </p:grpSpPr>
      <p:sp>
        <p:nvSpPr>
          <p:cNvPr id="416" name="Google Shape;41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1" name="Shape 421"/>
        <p:cNvGrpSpPr/>
        <p:nvPr/>
      </p:nvGrpSpPr>
      <p:grpSpPr>
        <a:xfrm>
          <a:off x="0" y="0"/>
          <a:ext cx="0" cy="0"/>
          <a:chOff x="0" y="0"/>
          <a:chExt cx="0" cy="0"/>
        </a:xfrm>
      </p:grpSpPr>
      <p:sp>
        <p:nvSpPr>
          <p:cNvPr id="422" name="Google Shape;42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7" name="Shape 427"/>
        <p:cNvGrpSpPr/>
        <p:nvPr/>
      </p:nvGrpSpPr>
      <p:grpSpPr>
        <a:xfrm>
          <a:off x="0" y="0"/>
          <a:ext cx="0" cy="0"/>
          <a:chOff x="0" y="0"/>
          <a:chExt cx="0" cy="0"/>
        </a:xfrm>
      </p:grpSpPr>
      <p:sp>
        <p:nvSpPr>
          <p:cNvPr id="428" name="Google Shape;42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2" name="Shape 432"/>
        <p:cNvGrpSpPr/>
        <p:nvPr/>
      </p:nvGrpSpPr>
      <p:grpSpPr>
        <a:xfrm>
          <a:off x="0" y="0"/>
          <a:ext cx="0" cy="0"/>
          <a:chOff x="0" y="0"/>
          <a:chExt cx="0" cy="0"/>
        </a:xfrm>
      </p:grpSpPr>
      <p:sp>
        <p:nvSpPr>
          <p:cNvPr id="433" name="Google Shape;433;g41e2f3e3e3_27_34:notes"/>
          <p:cNvSpPr txBox="1"/>
          <p:nvPr>
            <p:ph idx="1" type="body"/>
          </p:nvPr>
        </p:nvSpPr>
        <p:spPr>
          <a:xfrm>
            <a:off x="685790" y="4343382"/>
            <a:ext cx="5486386" cy="411479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@Application for Funding stage</a:t>
            </a:r>
            <a:endParaRPr/>
          </a:p>
          <a:p>
            <a:pPr indent="-317500" lvl="0" marL="457200" rtl="0" algn="l">
              <a:spcBef>
                <a:spcPts val="0"/>
              </a:spcBef>
              <a:spcAft>
                <a:spcPts val="0"/>
              </a:spcAft>
              <a:buSzPts val="1400"/>
              <a:buAutoNum type="arabicPeriod"/>
            </a:pPr>
            <a:r>
              <a:rPr lang="en-US"/>
              <a:t> Fill out and check invited speaker spreadsheet</a:t>
            </a:r>
            <a:endParaRPr/>
          </a:p>
          <a:p>
            <a:pPr indent="-317500" lvl="0" marL="457200" rtl="0" algn="l">
              <a:spcBef>
                <a:spcPts val="0"/>
              </a:spcBef>
              <a:spcAft>
                <a:spcPts val="0"/>
              </a:spcAft>
              <a:buSzPts val="1400"/>
              <a:buAutoNum type="arabicPeriod"/>
            </a:pPr>
            <a:r>
              <a:rPr lang="en-US"/>
              <a:t>Funding application form</a:t>
            </a:r>
            <a:endParaRPr/>
          </a:p>
          <a:p>
            <a:pPr indent="-317500" lvl="0" marL="457200" rtl="0" algn="l">
              <a:spcBef>
                <a:spcPts val="0"/>
              </a:spcBef>
              <a:spcAft>
                <a:spcPts val="0"/>
              </a:spcAft>
              <a:buSzPts val="1400"/>
              <a:buAutoNum type="arabicPeriod"/>
            </a:pPr>
            <a:r>
              <a:rPr lang="en-US"/>
              <a:t>Room reservation Form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@Application Review by Committee Stage</a:t>
            </a:r>
            <a:endParaRPr/>
          </a:p>
          <a:p>
            <a:pPr indent="0" lvl="0" marL="0" rtl="0" algn="l">
              <a:spcBef>
                <a:spcPts val="0"/>
              </a:spcBef>
              <a:spcAft>
                <a:spcPts val="0"/>
              </a:spcAft>
              <a:buNone/>
            </a:pPr>
            <a:r>
              <a:rPr lang="en-US"/>
              <a:t>-Committee Reviews to make sure there isn’t overlap of speakers/events</a:t>
            </a:r>
            <a:endParaRPr/>
          </a:p>
        </p:txBody>
      </p:sp>
      <p:sp>
        <p:nvSpPr>
          <p:cNvPr id="434" name="Google Shape;434;g41e2f3e3e3_27_34:notes"/>
          <p:cNvSpPr/>
          <p:nvPr>
            <p:ph idx="2" type="sldImg"/>
          </p:nvPr>
        </p:nvSpPr>
        <p:spPr>
          <a:xfrm>
            <a:off x="288817" y="685794"/>
            <a:ext cx="6281032"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26" name="Shape 26"/>
        <p:cNvGrpSpPr/>
        <p:nvPr/>
      </p:nvGrpSpPr>
      <p:grpSpPr>
        <a:xfrm>
          <a:off x="0" y="0"/>
          <a:ext cx="0" cy="0"/>
          <a:chOff x="0" y="0"/>
          <a:chExt cx="0" cy="0"/>
        </a:xfrm>
      </p:grpSpPr>
      <p:grpSp>
        <p:nvGrpSpPr>
          <p:cNvPr id="27" name="Google Shape;27;p2"/>
          <p:cNvGrpSpPr/>
          <p:nvPr/>
        </p:nvGrpSpPr>
        <p:grpSpPr>
          <a:xfrm>
            <a:off x="0" y="-8467"/>
            <a:ext cx="12192000" cy="6866467"/>
            <a:chOff x="0" y="-8467"/>
            <a:chExt cx="12192000" cy="6866467"/>
          </a:xfrm>
        </p:grpSpPr>
        <p:cxnSp>
          <p:nvCxnSpPr>
            <p:cNvPr id="28" name="Google Shape;28;p2"/>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29" name="Google Shape;29;p2"/>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30" name="Google Shape;30;p2"/>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31" name="Google Shape;31;p2"/>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2" name="Google Shape;32;p2"/>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34" name="Google Shape;34;p2"/>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35" name="Google Shape;35;p2"/>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6" name="Google Shape;36;p2"/>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rot="10800000">
              <a:off x="0" y="0"/>
              <a:ext cx="842596" cy="5666154"/>
            </a:xfrm>
            <a:prstGeom prst="triangle">
              <a:avLst>
                <a:gd fmla="val 10000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 name="Google Shape;38;p2"/>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lstStyle>
            <a:lvl1pPr lvl="0" marR="0" rtl="0" algn="r">
              <a:spcBef>
                <a:spcPts val="0"/>
              </a:spcBef>
              <a:spcAft>
                <a:spcPts val="0"/>
              </a:spcAft>
              <a:buClr>
                <a:schemeClr val="accent1"/>
              </a:buClr>
              <a:buSzPts val="5400"/>
              <a:buFont typeface="Trebuchet MS"/>
              <a:buNone/>
              <a:defRPr b="0" i="0" sz="54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39" name="Google Shape;39;p2"/>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lstStyle>
            <a:lvl1pPr lvl="0" marR="0" rtl="0" algn="r">
              <a:spcBef>
                <a:spcPts val="1000"/>
              </a:spcBef>
              <a:spcAft>
                <a:spcPts val="0"/>
              </a:spcAft>
              <a:buClr>
                <a:schemeClr val="accent1"/>
              </a:buClr>
              <a:buSzPts val="1440"/>
              <a:buFont typeface="Noto Sans Symbols"/>
              <a:buNone/>
              <a:defRPr b="0" i="0" sz="1800" u="none" cap="none" strike="noStrike">
                <a:solidFill>
                  <a:srgbClr val="7F7F7F"/>
                </a:solidFill>
                <a:latin typeface="Trebuchet MS"/>
                <a:ea typeface="Trebuchet MS"/>
                <a:cs typeface="Trebuchet MS"/>
                <a:sym typeface="Trebuchet MS"/>
              </a:defRPr>
            </a:lvl1pPr>
            <a:lvl2pPr lvl="1" marR="0" rtl="0" algn="ctr">
              <a:spcBef>
                <a:spcPts val="1000"/>
              </a:spcBef>
              <a:spcAft>
                <a:spcPts val="0"/>
              </a:spcAft>
              <a:buClr>
                <a:schemeClr val="accent1"/>
              </a:buClr>
              <a:buSzPts val="1280"/>
              <a:buFont typeface="Noto Sans Symbols"/>
              <a:buNone/>
              <a:defRPr b="0" i="0" sz="1600" u="none" cap="none" strike="noStrike">
                <a:solidFill>
                  <a:srgbClr val="888888"/>
                </a:solidFill>
                <a:latin typeface="Trebuchet MS"/>
                <a:ea typeface="Trebuchet MS"/>
                <a:cs typeface="Trebuchet MS"/>
                <a:sym typeface="Trebuchet MS"/>
              </a:defRPr>
            </a:lvl2pPr>
            <a:lvl3pPr lvl="2" marR="0" rtl="0" algn="ctr">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3pPr>
            <a:lvl4pPr lvl="3" marR="0" rtl="0" algn="ctr">
              <a:spcBef>
                <a:spcPts val="1000"/>
              </a:spcBef>
              <a:spcAft>
                <a:spcPts val="0"/>
              </a:spcAft>
              <a:buClr>
                <a:schemeClr val="accent1"/>
              </a:buClr>
              <a:buSzPts val="960"/>
              <a:buFont typeface="Noto Sans Symbols"/>
              <a:buNone/>
              <a:defRPr b="0" i="0" sz="1200" u="none" cap="none" strike="noStrike">
                <a:solidFill>
                  <a:srgbClr val="888888"/>
                </a:solidFill>
                <a:latin typeface="Trebuchet MS"/>
                <a:ea typeface="Trebuchet MS"/>
                <a:cs typeface="Trebuchet MS"/>
                <a:sym typeface="Trebuchet MS"/>
              </a:defRPr>
            </a:lvl4pPr>
            <a:lvl5pPr lvl="4" marR="0" rtl="0" algn="ctr">
              <a:spcBef>
                <a:spcPts val="1000"/>
              </a:spcBef>
              <a:spcAft>
                <a:spcPts val="0"/>
              </a:spcAft>
              <a:buClr>
                <a:schemeClr val="accent1"/>
              </a:buClr>
              <a:buSzPts val="960"/>
              <a:buFont typeface="Noto Sans Symbols"/>
              <a:buNone/>
              <a:defRPr b="0" i="0" sz="1200" u="none" cap="none" strike="noStrike">
                <a:solidFill>
                  <a:srgbClr val="888888"/>
                </a:solidFill>
                <a:latin typeface="Trebuchet MS"/>
                <a:ea typeface="Trebuchet MS"/>
                <a:cs typeface="Trebuchet MS"/>
                <a:sym typeface="Trebuchet MS"/>
              </a:defRPr>
            </a:lvl5pPr>
            <a:lvl6pPr lvl="5" marR="0" rtl="0" algn="ctr">
              <a:spcBef>
                <a:spcPts val="1000"/>
              </a:spcBef>
              <a:spcAft>
                <a:spcPts val="0"/>
              </a:spcAft>
              <a:buClr>
                <a:schemeClr val="accent1"/>
              </a:buClr>
              <a:buSzPts val="960"/>
              <a:buFont typeface="Noto Sans Symbols"/>
              <a:buNone/>
              <a:defRPr b="0" i="0" sz="1200" u="none" cap="none" strike="noStrike">
                <a:solidFill>
                  <a:srgbClr val="888888"/>
                </a:solidFill>
                <a:latin typeface="Trebuchet MS"/>
                <a:ea typeface="Trebuchet MS"/>
                <a:cs typeface="Trebuchet MS"/>
                <a:sym typeface="Trebuchet MS"/>
              </a:defRPr>
            </a:lvl6pPr>
            <a:lvl7pPr lvl="6" marR="0" rtl="0" algn="ctr">
              <a:spcBef>
                <a:spcPts val="1000"/>
              </a:spcBef>
              <a:spcAft>
                <a:spcPts val="0"/>
              </a:spcAft>
              <a:buClr>
                <a:schemeClr val="accent1"/>
              </a:buClr>
              <a:buSzPts val="960"/>
              <a:buFont typeface="Noto Sans Symbols"/>
              <a:buNone/>
              <a:defRPr b="0" i="0" sz="1200" u="none" cap="none" strike="noStrike">
                <a:solidFill>
                  <a:srgbClr val="888888"/>
                </a:solidFill>
                <a:latin typeface="Trebuchet MS"/>
                <a:ea typeface="Trebuchet MS"/>
                <a:cs typeface="Trebuchet MS"/>
                <a:sym typeface="Trebuchet MS"/>
              </a:defRPr>
            </a:lvl7pPr>
            <a:lvl8pPr lvl="7" marR="0" rtl="0" algn="ctr">
              <a:spcBef>
                <a:spcPts val="1000"/>
              </a:spcBef>
              <a:spcAft>
                <a:spcPts val="0"/>
              </a:spcAft>
              <a:buClr>
                <a:schemeClr val="accent1"/>
              </a:buClr>
              <a:buSzPts val="960"/>
              <a:buFont typeface="Noto Sans Symbols"/>
              <a:buNone/>
              <a:defRPr b="0" i="0" sz="1200" u="none" cap="none" strike="noStrike">
                <a:solidFill>
                  <a:srgbClr val="888888"/>
                </a:solidFill>
                <a:latin typeface="Trebuchet MS"/>
                <a:ea typeface="Trebuchet MS"/>
                <a:cs typeface="Trebuchet MS"/>
                <a:sym typeface="Trebuchet MS"/>
              </a:defRPr>
            </a:lvl8pPr>
            <a:lvl9pPr lvl="8" marR="0" rtl="0" algn="ctr">
              <a:spcBef>
                <a:spcPts val="1000"/>
              </a:spcBef>
              <a:spcAft>
                <a:spcPts val="0"/>
              </a:spcAft>
              <a:buClr>
                <a:schemeClr val="accent1"/>
              </a:buClr>
              <a:buSzPts val="960"/>
              <a:buFont typeface="Noto Sans Symbols"/>
              <a:buNone/>
              <a:defRPr b="0" i="0" sz="1200" u="none" cap="none" strike="noStrike">
                <a:solidFill>
                  <a:srgbClr val="888888"/>
                </a:solidFill>
                <a:latin typeface="Trebuchet MS"/>
                <a:ea typeface="Trebuchet MS"/>
                <a:cs typeface="Trebuchet MS"/>
                <a:sym typeface="Trebuchet MS"/>
              </a:defRPr>
            </a:lvl9pPr>
          </a:lstStyle>
          <a:p/>
        </p:txBody>
      </p:sp>
      <p:sp>
        <p:nvSpPr>
          <p:cNvPr id="40" name="Google Shape;40;p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41" name="Google Shape;41;p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42" name="Google Shape;42;p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aption">
  <p:cSld name="Title and Caption">
    <p:spTree>
      <p:nvGrpSpPr>
        <p:cNvPr id="94" name="Shape 94"/>
        <p:cNvGrpSpPr/>
        <p:nvPr/>
      </p:nvGrpSpPr>
      <p:grpSpPr>
        <a:xfrm>
          <a:off x="0" y="0"/>
          <a:ext cx="0" cy="0"/>
          <a:chOff x="0" y="0"/>
          <a:chExt cx="0" cy="0"/>
        </a:xfrm>
      </p:grpSpPr>
      <p:sp>
        <p:nvSpPr>
          <p:cNvPr id="95" name="Google Shape;95;p11"/>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Clr>
                <a:schemeClr val="accent1"/>
              </a:buClr>
              <a:buSzPts val="4400"/>
              <a:buFont typeface="Trebuchet MS"/>
              <a:buNone/>
              <a:defRPr b="0" i="0" sz="44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96" name="Google Shape;96;p11"/>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lstStyle>
            <a:lvl1pPr indent="-228600" lvl="0" marL="457200" marR="0" rtl="0" algn="l">
              <a:spcBef>
                <a:spcPts val="1000"/>
              </a:spcBef>
              <a:spcAft>
                <a:spcPts val="0"/>
              </a:spcAft>
              <a:buClr>
                <a:schemeClr val="accent1"/>
              </a:buClr>
              <a:buSzPts val="1440"/>
              <a:buFont typeface="Noto Sans Symbols"/>
              <a:buNone/>
              <a:defRPr b="0" i="0" sz="1800" u="none" cap="none" strike="noStrike">
                <a:solidFill>
                  <a:srgbClr val="3F3F3F"/>
                </a:solidFill>
                <a:latin typeface="Trebuchet MS"/>
                <a:ea typeface="Trebuchet MS"/>
                <a:cs typeface="Trebuchet MS"/>
                <a:sym typeface="Trebuchet MS"/>
              </a:defRPr>
            </a:lvl1pPr>
            <a:lvl2pPr indent="-228600" lvl="1" marL="914400" marR="0" rtl="0" algn="l">
              <a:spcBef>
                <a:spcPts val="1000"/>
              </a:spcBef>
              <a:spcAft>
                <a:spcPts val="0"/>
              </a:spcAft>
              <a:buClr>
                <a:schemeClr val="accent1"/>
              </a:buClr>
              <a:buSzPts val="1440"/>
              <a:buFont typeface="Noto Sans Symbols"/>
              <a:buNone/>
              <a:defRPr b="0" i="0" sz="1800" u="none" cap="none" strike="noStrike">
                <a:solidFill>
                  <a:srgbClr val="888888"/>
                </a:solidFill>
                <a:latin typeface="Trebuchet MS"/>
                <a:ea typeface="Trebuchet MS"/>
                <a:cs typeface="Trebuchet MS"/>
                <a:sym typeface="Trebuchet MS"/>
              </a:defRPr>
            </a:lvl2pPr>
            <a:lvl3pPr indent="-228600" lvl="2" marL="1371600" marR="0" rtl="0" algn="l">
              <a:spcBef>
                <a:spcPts val="1000"/>
              </a:spcBef>
              <a:spcAft>
                <a:spcPts val="0"/>
              </a:spcAft>
              <a:buClr>
                <a:schemeClr val="accent1"/>
              </a:buClr>
              <a:buSzPts val="1280"/>
              <a:buFont typeface="Noto Sans Symbols"/>
              <a:buNone/>
              <a:defRPr b="0" i="0" sz="1600" u="none" cap="none" strike="noStrike">
                <a:solidFill>
                  <a:srgbClr val="888888"/>
                </a:solidFill>
                <a:latin typeface="Trebuchet MS"/>
                <a:ea typeface="Trebuchet MS"/>
                <a:cs typeface="Trebuchet MS"/>
                <a:sym typeface="Trebuchet MS"/>
              </a:defRPr>
            </a:lvl3pPr>
            <a:lvl4pPr indent="-228600" lvl="3" marL="18288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4pPr>
            <a:lvl5pPr indent="-228600" lvl="4" marL="22860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5pPr>
            <a:lvl6pPr indent="-228600" lvl="5" marL="27432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6pPr>
            <a:lvl7pPr indent="-228600" lvl="6" marL="32004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7pPr>
            <a:lvl8pPr indent="-228600" lvl="7" marL="36576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8pPr>
            <a:lvl9pPr indent="-228600" lvl="8" marL="41148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9pPr>
          </a:lstStyle>
          <a:p/>
        </p:txBody>
      </p:sp>
      <p:sp>
        <p:nvSpPr>
          <p:cNvPr id="97" name="Google Shape;97;p1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900">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98" name="Google Shape;98;p1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900">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99" name="Google Shape;99;p1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accent1"/>
                </a:solidFill>
                <a:latin typeface="Trebuchet MS"/>
                <a:ea typeface="Trebuchet MS"/>
                <a:cs typeface="Trebuchet MS"/>
                <a:sym typeface="Trebuchet MS"/>
              </a:defRPr>
            </a:lvl1pPr>
            <a:lvl2pPr indent="0" lvl="1" marL="0" marR="0" rtl="0" algn="r">
              <a:spcBef>
                <a:spcPts val="0"/>
              </a:spcBef>
              <a:buNone/>
              <a:defRPr sz="900">
                <a:solidFill>
                  <a:schemeClr val="accent1"/>
                </a:solidFill>
                <a:latin typeface="Trebuchet MS"/>
                <a:ea typeface="Trebuchet MS"/>
                <a:cs typeface="Trebuchet MS"/>
                <a:sym typeface="Trebuchet MS"/>
              </a:defRPr>
            </a:lvl2pPr>
            <a:lvl3pPr indent="0" lvl="2" marL="0" marR="0" rtl="0" algn="r">
              <a:spcBef>
                <a:spcPts val="0"/>
              </a:spcBef>
              <a:buNone/>
              <a:defRPr sz="900">
                <a:solidFill>
                  <a:schemeClr val="accent1"/>
                </a:solidFill>
                <a:latin typeface="Trebuchet MS"/>
                <a:ea typeface="Trebuchet MS"/>
                <a:cs typeface="Trebuchet MS"/>
                <a:sym typeface="Trebuchet MS"/>
              </a:defRPr>
            </a:lvl3pPr>
            <a:lvl4pPr indent="0" lvl="3" marL="0" marR="0" rtl="0" algn="r">
              <a:spcBef>
                <a:spcPts val="0"/>
              </a:spcBef>
              <a:buNone/>
              <a:defRPr sz="900">
                <a:solidFill>
                  <a:schemeClr val="accent1"/>
                </a:solidFill>
                <a:latin typeface="Trebuchet MS"/>
                <a:ea typeface="Trebuchet MS"/>
                <a:cs typeface="Trebuchet MS"/>
                <a:sym typeface="Trebuchet MS"/>
              </a:defRPr>
            </a:lvl4pPr>
            <a:lvl5pPr indent="0" lvl="4" marL="0" marR="0" rtl="0" algn="r">
              <a:spcBef>
                <a:spcPts val="0"/>
              </a:spcBef>
              <a:buNone/>
              <a:defRPr sz="900">
                <a:solidFill>
                  <a:schemeClr val="accent1"/>
                </a:solidFill>
                <a:latin typeface="Trebuchet MS"/>
                <a:ea typeface="Trebuchet MS"/>
                <a:cs typeface="Trebuchet MS"/>
                <a:sym typeface="Trebuchet MS"/>
              </a:defRPr>
            </a:lvl5pPr>
            <a:lvl6pPr indent="0" lvl="5" marL="0" marR="0" rtl="0" algn="r">
              <a:spcBef>
                <a:spcPts val="0"/>
              </a:spcBef>
              <a:buNone/>
              <a:defRPr sz="900">
                <a:solidFill>
                  <a:schemeClr val="accent1"/>
                </a:solidFill>
                <a:latin typeface="Trebuchet MS"/>
                <a:ea typeface="Trebuchet MS"/>
                <a:cs typeface="Trebuchet MS"/>
                <a:sym typeface="Trebuchet MS"/>
              </a:defRPr>
            </a:lvl6pPr>
            <a:lvl7pPr indent="0" lvl="6" marL="0" marR="0" rtl="0" algn="r">
              <a:spcBef>
                <a:spcPts val="0"/>
              </a:spcBef>
              <a:buNone/>
              <a:defRPr sz="900">
                <a:solidFill>
                  <a:schemeClr val="accent1"/>
                </a:solidFill>
                <a:latin typeface="Trebuchet MS"/>
                <a:ea typeface="Trebuchet MS"/>
                <a:cs typeface="Trebuchet MS"/>
                <a:sym typeface="Trebuchet MS"/>
              </a:defRPr>
            </a:lvl7pPr>
            <a:lvl8pPr indent="0" lvl="7" marL="0" marR="0" rtl="0" algn="r">
              <a:spcBef>
                <a:spcPts val="0"/>
              </a:spcBef>
              <a:buNone/>
              <a:defRPr sz="900">
                <a:solidFill>
                  <a:schemeClr val="accent1"/>
                </a:solidFill>
                <a:latin typeface="Trebuchet MS"/>
                <a:ea typeface="Trebuchet MS"/>
                <a:cs typeface="Trebuchet MS"/>
                <a:sym typeface="Trebuchet MS"/>
              </a:defRPr>
            </a:lvl8pPr>
            <a:lvl9pPr indent="0" lvl="8" marL="0" marR="0" rtl="0" algn="r">
              <a:spcBef>
                <a:spcPts val="0"/>
              </a:spcBef>
              <a:buNone/>
              <a:defRPr sz="900">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with Caption">
  <p:cSld name="Quote with Caption">
    <p:spTree>
      <p:nvGrpSpPr>
        <p:cNvPr id="100" name="Shape 100"/>
        <p:cNvGrpSpPr/>
        <p:nvPr/>
      </p:nvGrpSpPr>
      <p:grpSpPr>
        <a:xfrm>
          <a:off x="0" y="0"/>
          <a:ext cx="0" cy="0"/>
          <a:chOff x="0" y="0"/>
          <a:chExt cx="0" cy="0"/>
        </a:xfrm>
      </p:grpSpPr>
      <p:sp>
        <p:nvSpPr>
          <p:cNvPr id="101" name="Google Shape;101;p12"/>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Clr>
                <a:schemeClr val="accent1"/>
              </a:buClr>
              <a:buSzPts val="4400"/>
              <a:buFont typeface="Trebuchet MS"/>
              <a:buNone/>
              <a:defRPr b="0" i="0" sz="44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02" name="Google Shape;102;p12"/>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lstStyle>
            <a:lvl1pPr indent="-228600" lvl="0" marL="457200" marR="0" rtl="0" algn="l">
              <a:spcBef>
                <a:spcPts val="1000"/>
              </a:spcBef>
              <a:spcAft>
                <a:spcPts val="0"/>
              </a:spcAft>
              <a:buClr>
                <a:schemeClr val="accent1"/>
              </a:buClr>
              <a:buSzPts val="1280"/>
              <a:buFont typeface="Noto Sans Symbols"/>
              <a:buNone/>
              <a:defRPr b="0" i="0" sz="1600" u="none" cap="none" strike="noStrike">
                <a:solidFill>
                  <a:srgbClr val="7F7F7F"/>
                </a:solidFill>
                <a:latin typeface="Trebuchet MS"/>
                <a:ea typeface="Trebuchet MS"/>
                <a:cs typeface="Trebuchet MS"/>
                <a:sym typeface="Trebuchet MS"/>
              </a:defRPr>
            </a:lvl1pPr>
            <a:lvl2pPr indent="-228600" lvl="1" marL="914400"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2pPr>
            <a:lvl3pPr indent="-228600" lvl="2" marL="1371600" marR="0" rtl="0" algn="l">
              <a:spcBef>
                <a:spcPts val="1000"/>
              </a:spcBef>
              <a:spcAft>
                <a:spcPts val="0"/>
              </a:spcAft>
              <a:buClr>
                <a:schemeClr val="accent1"/>
              </a:buClr>
              <a:buSzPts val="1120"/>
              <a:buFont typeface="Noto Sans Symbols"/>
              <a:buNone/>
              <a:defRPr b="0" i="0" sz="1400" u="none" cap="none" strike="noStrike">
                <a:solidFill>
                  <a:srgbClr val="3F3F3F"/>
                </a:solidFill>
                <a:latin typeface="Trebuchet MS"/>
                <a:ea typeface="Trebuchet MS"/>
                <a:cs typeface="Trebuchet MS"/>
                <a:sym typeface="Trebuchet MS"/>
              </a:defRPr>
            </a:lvl3pPr>
            <a:lvl4pPr indent="-228600" lvl="3" marL="18288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Trebuchet MS"/>
                <a:ea typeface="Trebuchet MS"/>
                <a:cs typeface="Trebuchet MS"/>
                <a:sym typeface="Trebuchet MS"/>
              </a:defRPr>
            </a:lvl4pPr>
            <a:lvl5pPr indent="-228600" lvl="4" marL="22860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03" name="Google Shape;103;p12"/>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lstStyle>
            <a:lvl1pPr indent="-228600" lvl="0" marL="457200" marR="0" rtl="0" algn="l">
              <a:spcBef>
                <a:spcPts val="1000"/>
              </a:spcBef>
              <a:spcAft>
                <a:spcPts val="0"/>
              </a:spcAft>
              <a:buClr>
                <a:schemeClr val="accent1"/>
              </a:buClr>
              <a:buSzPts val="1440"/>
              <a:buFont typeface="Noto Sans Symbols"/>
              <a:buNone/>
              <a:defRPr b="0" i="0" sz="1800" u="none" cap="none" strike="noStrike">
                <a:solidFill>
                  <a:srgbClr val="3F3F3F"/>
                </a:solidFill>
                <a:latin typeface="Trebuchet MS"/>
                <a:ea typeface="Trebuchet MS"/>
                <a:cs typeface="Trebuchet MS"/>
                <a:sym typeface="Trebuchet MS"/>
              </a:defRPr>
            </a:lvl1pPr>
            <a:lvl2pPr indent="-228600" lvl="1" marL="914400" marR="0" rtl="0" algn="l">
              <a:spcBef>
                <a:spcPts val="1000"/>
              </a:spcBef>
              <a:spcAft>
                <a:spcPts val="0"/>
              </a:spcAft>
              <a:buClr>
                <a:schemeClr val="accent1"/>
              </a:buClr>
              <a:buSzPts val="1440"/>
              <a:buFont typeface="Noto Sans Symbols"/>
              <a:buNone/>
              <a:defRPr b="0" i="0" sz="1800" u="none" cap="none" strike="noStrike">
                <a:solidFill>
                  <a:srgbClr val="888888"/>
                </a:solidFill>
                <a:latin typeface="Trebuchet MS"/>
                <a:ea typeface="Trebuchet MS"/>
                <a:cs typeface="Trebuchet MS"/>
                <a:sym typeface="Trebuchet MS"/>
              </a:defRPr>
            </a:lvl2pPr>
            <a:lvl3pPr indent="-228600" lvl="2" marL="1371600" marR="0" rtl="0" algn="l">
              <a:spcBef>
                <a:spcPts val="1000"/>
              </a:spcBef>
              <a:spcAft>
                <a:spcPts val="0"/>
              </a:spcAft>
              <a:buClr>
                <a:schemeClr val="accent1"/>
              </a:buClr>
              <a:buSzPts val="1280"/>
              <a:buFont typeface="Noto Sans Symbols"/>
              <a:buNone/>
              <a:defRPr b="0" i="0" sz="1600" u="none" cap="none" strike="noStrike">
                <a:solidFill>
                  <a:srgbClr val="888888"/>
                </a:solidFill>
                <a:latin typeface="Trebuchet MS"/>
                <a:ea typeface="Trebuchet MS"/>
                <a:cs typeface="Trebuchet MS"/>
                <a:sym typeface="Trebuchet MS"/>
              </a:defRPr>
            </a:lvl3pPr>
            <a:lvl4pPr indent="-228600" lvl="3" marL="18288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4pPr>
            <a:lvl5pPr indent="-228600" lvl="4" marL="22860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5pPr>
            <a:lvl6pPr indent="-228600" lvl="5" marL="27432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6pPr>
            <a:lvl7pPr indent="-228600" lvl="6" marL="32004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7pPr>
            <a:lvl8pPr indent="-228600" lvl="7" marL="36576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8pPr>
            <a:lvl9pPr indent="-228600" lvl="8" marL="41148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9pPr>
          </a:lstStyle>
          <a:p/>
        </p:txBody>
      </p:sp>
      <p:sp>
        <p:nvSpPr>
          <p:cNvPr id="104" name="Google Shape;104;p1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900">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105" name="Google Shape;105;p1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900">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106" name="Google Shape;106;p1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accent1"/>
                </a:solidFill>
                <a:latin typeface="Trebuchet MS"/>
                <a:ea typeface="Trebuchet MS"/>
                <a:cs typeface="Trebuchet MS"/>
                <a:sym typeface="Trebuchet MS"/>
              </a:defRPr>
            </a:lvl1pPr>
            <a:lvl2pPr indent="0" lvl="1" marL="0" marR="0" rtl="0" algn="r">
              <a:spcBef>
                <a:spcPts val="0"/>
              </a:spcBef>
              <a:buNone/>
              <a:defRPr sz="900">
                <a:solidFill>
                  <a:schemeClr val="accent1"/>
                </a:solidFill>
                <a:latin typeface="Trebuchet MS"/>
                <a:ea typeface="Trebuchet MS"/>
                <a:cs typeface="Trebuchet MS"/>
                <a:sym typeface="Trebuchet MS"/>
              </a:defRPr>
            </a:lvl2pPr>
            <a:lvl3pPr indent="0" lvl="2" marL="0" marR="0" rtl="0" algn="r">
              <a:spcBef>
                <a:spcPts val="0"/>
              </a:spcBef>
              <a:buNone/>
              <a:defRPr sz="900">
                <a:solidFill>
                  <a:schemeClr val="accent1"/>
                </a:solidFill>
                <a:latin typeface="Trebuchet MS"/>
                <a:ea typeface="Trebuchet MS"/>
                <a:cs typeface="Trebuchet MS"/>
                <a:sym typeface="Trebuchet MS"/>
              </a:defRPr>
            </a:lvl3pPr>
            <a:lvl4pPr indent="0" lvl="3" marL="0" marR="0" rtl="0" algn="r">
              <a:spcBef>
                <a:spcPts val="0"/>
              </a:spcBef>
              <a:buNone/>
              <a:defRPr sz="900">
                <a:solidFill>
                  <a:schemeClr val="accent1"/>
                </a:solidFill>
                <a:latin typeface="Trebuchet MS"/>
                <a:ea typeface="Trebuchet MS"/>
                <a:cs typeface="Trebuchet MS"/>
                <a:sym typeface="Trebuchet MS"/>
              </a:defRPr>
            </a:lvl4pPr>
            <a:lvl5pPr indent="0" lvl="4" marL="0" marR="0" rtl="0" algn="r">
              <a:spcBef>
                <a:spcPts val="0"/>
              </a:spcBef>
              <a:buNone/>
              <a:defRPr sz="900">
                <a:solidFill>
                  <a:schemeClr val="accent1"/>
                </a:solidFill>
                <a:latin typeface="Trebuchet MS"/>
                <a:ea typeface="Trebuchet MS"/>
                <a:cs typeface="Trebuchet MS"/>
                <a:sym typeface="Trebuchet MS"/>
              </a:defRPr>
            </a:lvl5pPr>
            <a:lvl6pPr indent="0" lvl="5" marL="0" marR="0" rtl="0" algn="r">
              <a:spcBef>
                <a:spcPts val="0"/>
              </a:spcBef>
              <a:buNone/>
              <a:defRPr sz="900">
                <a:solidFill>
                  <a:schemeClr val="accent1"/>
                </a:solidFill>
                <a:latin typeface="Trebuchet MS"/>
                <a:ea typeface="Trebuchet MS"/>
                <a:cs typeface="Trebuchet MS"/>
                <a:sym typeface="Trebuchet MS"/>
              </a:defRPr>
            </a:lvl6pPr>
            <a:lvl7pPr indent="0" lvl="6" marL="0" marR="0" rtl="0" algn="r">
              <a:spcBef>
                <a:spcPts val="0"/>
              </a:spcBef>
              <a:buNone/>
              <a:defRPr sz="900">
                <a:solidFill>
                  <a:schemeClr val="accent1"/>
                </a:solidFill>
                <a:latin typeface="Trebuchet MS"/>
                <a:ea typeface="Trebuchet MS"/>
                <a:cs typeface="Trebuchet MS"/>
                <a:sym typeface="Trebuchet MS"/>
              </a:defRPr>
            </a:lvl7pPr>
            <a:lvl8pPr indent="0" lvl="7" marL="0" marR="0" rtl="0" algn="r">
              <a:spcBef>
                <a:spcPts val="0"/>
              </a:spcBef>
              <a:buNone/>
              <a:defRPr sz="900">
                <a:solidFill>
                  <a:schemeClr val="accent1"/>
                </a:solidFill>
                <a:latin typeface="Trebuchet MS"/>
                <a:ea typeface="Trebuchet MS"/>
                <a:cs typeface="Trebuchet MS"/>
                <a:sym typeface="Trebuchet MS"/>
              </a:defRPr>
            </a:lvl8pPr>
            <a:lvl9pPr indent="0" lvl="8" marL="0" marR="0" rtl="0" algn="r">
              <a:spcBef>
                <a:spcPts val="0"/>
              </a:spcBef>
              <a:buNone/>
              <a:defRPr sz="900">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07" name="Google Shape;107;p12"/>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BFE471"/>
                </a:solidFill>
                <a:latin typeface="Arial"/>
                <a:ea typeface="Arial"/>
                <a:cs typeface="Arial"/>
                <a:sym typeface="Arial"/>
              </a:rPr>
              <a:t>“</a:t>
            </a:r>
            <a:endParaRPr/>
          </a:p>
        </p:txBody>
      </p:sp>
      <p:sp>
        <p:nvSpPr>
          <p:cNvPr id="108" name="Google Shape;108;p12"/>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BFE471"/>
                </a:solidFill>
                <a:latin typeface="Arial"/>
                <a:ea typeface="Arial"/>
                <a:cs typeface="Arial"/>
                <a:sym typeface="Arial"/>
              </a:rPr>
              <a:t>”</a:t>
            </a:r>
            <a:endParaRPr sz="1800">
              <a:solidFill>
                <a:srgbClr val="BFE47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me Card">
  <p:cSld name="Name Card">
    <p:spTree>
      <p:nvGrpSpPr>
        <p:cNvPr id="109" name="Shape 109"/>
        <p:cNvGrpSpPr/>
        <p:nvPr/>
      </p:nvGrpSpPr>
      <p:grpSpPr>
        <a:xfrm>
          <a:off x="0" y="0"/>
          <a:ext cx="0" cy="0"/>
          <a:chOff x="0" y="0"/>
          <a:chExt cx="0" cy="0"/>
        </a:xfrm>
      </p:grpSpPr>
      <p:sp>
        <p:nvSpPr>
          <p:cNvPr id="110" name="Google Shape;110;p13"/>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accent1"/>
              </a:buClr>
              <a:buSzPts val="4400"/>
              <a:buFont typeface="Trebuchet MS"/>
              <a:buNone/>
              <a:defRPr b="0" i="0" sz="44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11" name="Google Shape;111;p13"/>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lstStyle>
            <a:lvl1pPr indent="-228600" lvl="0" marL="457200" marR="0" rtl="0" algn="l">
              <a:spcBef>
                <a:spcPts val="1000"/>
              </a:spcBef>
              <a:spcAft>
                <a:spcPts val="0"/>
              </a:spcAft>
              <a:buClr>
                <a:schemeClr val="accent1"/>
              </a:buClr>
              <a:buSzPts val="1440"/>
              <a:buFont typeface="Noto Sans Symbols"/>
              <a:buNone/>
              <a:defRPr b="0" i="0" sz="1800" u="none" cap="none" strike="noStrike">
                <a:solidFill>
                  <a:srgbClr val="3F3F3F"/>
                </a:solidFill>
                <a:latin typeface="Trebuchet MS"/>
                <a:ea typeface="Trebuchet MS"/>
                <a:cs typeface="Trebuchet MS"/>
                <a:sym typeface="Trebuchet MS"/>
              </a:defRPr>
            </a:lvl1pPr>
            <a:lvl2pPr indent="-228600" lvl="1" marL="914400" marR="0" rtl="0" algn="l">
              <a:spcBef>
                <a:spcPts val="1000"/>
              </a:spcBef>
              <a:spcAft>
                <a:spcPts val="0"/>
              </a:spcAft>
              <a:buClr>
                <a:schemeClr val="accent1"/>
              </a:buClr>
              <a:buSzPts val="1440"/>
              <a:buFont typeface="Noto Sans Symbols"/>
              <a:buNone/>
              <a:defRPr b="0" i="0" sz="1800" u="none" cap="none" strike="noStrike">
                <a:solidFill>
                  <a:srgbClr val="888888"/>
                </a:solidFill>
                <a:latin typeface="Trebuchet MS"/>
                <a:ea typeface="Trebuchet MS"/>
                <a:cs typeface="Trebuchet MS"/>
                <a:sym typeface="Trebuchet MS"/>
              </a:defRPr>
            </a:lvl2pPr>
            <a:lvl3pPr indent="-228600" lvl="2" marL="1371600" marR="0" rtl="0" algn="l">
              <a:spcBef>
                <a:spcPts val="1000"/>
              </a:spcBef>
              <a:spcAft>
                <a:spcPts val="0"/>
              </a:spcAft>
              <a:buClr>
                <a:schemeClr val="accent1"/>
              </a:buClr>
              <a:buSzPts val="1280"/>
              <a:buFont typeface="Noto Sans Symbols"/>
              <a:buNone/>
              <a:defRPr b="0" i="0" sz="1600" u="none" cap="none" strike="noStrike">
                <a:solidFill>
                  <a:srgbClr val="888888"/>
                </a:solidFill>
                <a:latin typeface="Trebuchet MS"/>
                <a:ea typeface="Trebuchet MS"/>
                <a:cs typeface="Trebuchet MS"/>
                <a:sym typeface="Trebuchet MS"/>
              </a:defRPr>
            </a:lvl3pPr>
            <a:lvl4pPr indent="-228600" lvl="3" marL="18288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4pPr>
            <a:lvl5pPr indent="-228600" lvl="4" marL="22860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5pPr>
            <a:lvl6pPr indent="-228600" lvl="5" marL="27432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6pPr>
            <a:lvl7pPr indent="-228600" lvl="6" marL="32004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7pPr>
            <a:lvl8pPr indent="-228600" lvl="7" marL="36576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8pPr>
            <a:lvl9pPr indent="-228600" lvl="8" marL="41148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9pPr>
          </a:lstStyle>
          <a:p/>
        </p:txBody>
      </p:sp>
      <p:sp>
        <p:nvSpPr>
          <p:cNvPr id="112" name="Google Shape;112;p1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900">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113" name="Google Shape;113;p1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900">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114" name="Google Shape;114;p1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accent1"/>
                </a:solidFill>
                <a:latin typeface="Trebuchet MS"/>
                <a:ea typeface="Trebuchet MS"/>
                <a:cs typeface="Trebuchet MS"/>
                <a:sym typeface="Trebuchet MS"/>
              </a:defRPr>
            </a:lvl1pPr>
            <a:lvl2pPr indent="0" lvl="1" marL="0" marR="0" rtl="0" algn="r">
              <a:spcBef>
                <a:spcPts val="0"/>
              </a:spcBef>
              <a:buNone/>
              <a:defRPr sz="900">
                <a:solidFill>
                  <a:schemeClr val="accent1"/>
                </a:solidFill>
                <a:latin typeface="Trebuchet MS"/>
                <a:ea typeface="Trebuchet MS"/>
                <a:cs typeface="Trebuchet MS"/>
                <a:sym typeface="Trebuchet MS"/>
              </a:defRPr>
            </a:lvl2pPr>
            <a:lvl3pPr indent="0" lvl="2" marL="0" marR="0" rtl="0" algn="r">
              <a:spcBef>
                <a:spcPts val="0"/>
              </a:spcBef>
              <a:buNone/>
              <a:defRPr sz="900">
                <a:solidFill>
                  <a:schemeClr val="accent1"/>
                </a:solidFill>
                <a:latin typeface="Trebuchet MS"/>
                <a:ea typeface="Trebuchet MS"/>
                <a:cs typeface="Trebuchet MS"/>
                <a:sym typeface="Trebuchet MS"/>
              </a:defRPr>
            </a:lvl3pPr>
            <a:lvl4pPr indent="0" lvl="3" marL="0" marR="0" rtl="0" algn="r">
              <a:spcBef>
                <a:spcPts val="0"/>
              </a:spcBef>
              <a:buNone/>
              <a:defRPr sz="900">
                <a:solidFill>
                  <a:schemeClr val="accent1"/>
                </a:solidFill>
                <a:latin typeface="Trebuchet MS"/>
                <a:ea typeface="Trebuchet MS"/>
                <a:cs typeface="Trebuchet MS"/>
                <a:sym typeface="Trebuchet MS"/>
              </a:defRPr>
            </a:lvl4pPr>
            <a:lvl5pPr indent="0" lvl="4" marL="0" marR="0" rtl="0" algn="r">
              <a:spcBef>
                <a:spcPts val="0"/>
              </a:spcBef>
              <a:buNone/>
              <a:defRPr sz="900">
                <a:solidFill>
                  <a:schemeClr val="accent1"/>
                </a:solidFill>
                <a:latin typeface="Trebuchet MS"/>
                <a:ea typeface="Trebuchet MS"/>
                <a:cs typeface="Trebuchet MS"/>
                <a:sym typeface="Trebuchet MS"/>
              </a:defRPr>
            </a:lvl5pPr>
            <a:lvl6pPr indent="0" lvl="5" marL="0" marR="0" rtl="0" algn="r">
              <a:spcBef>
                <a:spcPts val="0"/>
              </a:spcBef>
              <a:buNone/>
              <a:defRPr sz="900">
                <a:solidFill>
                  <a:schemeClr val="accent1"/>
                </a:solidFill>
                <a:latin typeface="Trebuchet MS"/>
                <a:ea typeface="Trebuchet MS"/>
                <a:cs typeface="Trebuchet MS"/>
                <a:sym typeface="Trebuchet MS"/>
              </a:defRPr>
            </a:lvl6pPr>
            <a:lvl7pPr indent="0" lvl="6" marL="0" marR="0" rtl="0" algn="r">
              <a:spcBef>
                <a:spcPts val="0"/>
              </a:spcBef>
              <a:buNone/>
              <a:defRPr sz="900">
                <a:solidFill>
                  <a:schemeClr val="accent1"/>
                </a:solidFill>
                <a:latin typeface="Trebuchet MS"/>
                <a:ea typeface="Trebuchet MS"/>
                <a:cs typeface="Trebuchet MS"/>
                <a:sym typeface="Trebuchet MS"/>
              </a:defRPr>
            </a:lvl7pPr>
            <a:lvl8pPr indent="0" lvl="7" marL="0" marR="0" rtl="0" algn="r">
              <a:spcBef>
                <a:spcPts val="0"/>
              </a:spcBef>
              <a:buNone/>
              <a:defRPr sz="900">
                <a:solidFill>
                  <a:schemeClr val="accent1"/>
                </a:solidFill>
                <a:latin typeface="Trebuchet MS"/>
                <a:ea typeface="Trebuchet MS"/>
                <a:cs typeface="Trebuchet MS"/>
                <a:sym typeface="Trebuchet MS"/>
              </a:defRPr>
            </a:lvl8pPr>
            <a:lvl9pPr indent="0" lvl="8" marL="0" marR="0" rtl="0" algn="r">
              <a:spcBef>
                <a:spcPts val="0"/>
              </a:spcBef>
              <a:buNone/>
              <a:defRPr sz="900">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Name Card">
  <p:cSld name="Quote Name Card">
    <p:spTree>
      <p:nvGrpSpPr>
        <p:cNvPr id="115" name="Shape 115"/>
        <p:cNvGrpSpPr/>
        <p:nvPr/>
      </p:nvGrpSpPr>
      <p:grpSpPr>
        <a:xfrm>
          <a:off x="0" y="0"/>
          <a:ext cx="0" cy="0"/>
          <a:chOff x="0" y="0"/>
          <a:chExt cx="0" cy="0"/>
        </a:xfrm>
      </p:grpSpPr>
      <p:sp>
        <p:nvSpPr>
          <p:cNvPr id="116" name="Google Shape;116;p14"/>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Clr>
                <a:schemeClr val="accent1"/>
              </a:buClr>
              <a:buSzPts val="4400"/>
              <a:buFont typeface="Trebuchet MS"/>
              <a:buNone/>
              <a:defRPr b="0" i="0" sz="44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17" name="Google Shape;117;p14"/>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lstStyle>
            <a:lvl1pPr indent="-228600" lvl="0" marL="457200" marR="0" rtl="0" algn="l">
              <a:spcBef>
                <a:spcPts val="1000"/>
              </a:spcBef>
              <a:spcAft>
                <a:spcPts val="0"/>
              </a:spcAft>
              <a:buClr>
                <a:schemeClr val="accent1"/>
              </a:buClr>
              <a:buSzPts val="1920"/>
              <a:buFont typeface="Noto Sans Symbols"/>
              <a:buNone/>
              <a:defRPr b="0" i="0" sz="2400" u="none" cap="none" strike="noStrike">
                <a:solidFill>
                  <a:srgbClr val="3F3F3F"/>
                </a:solidFill>
                <a:latin typeface="Trebuchet MS"/>
                <a:ea typeface="Trebuchet MS"/>
                <a:cs typeface="Trebuchet MS"/>
                <a:sym typeface="Trebuchet MS"/>
              </a:defRPr>
            </a:lvl1pPr>
            <a:lvl2pPr indent="-228600" lvl="1" marL="914400"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2pPr>
            <a:lvl3pPr indent="-228600" lvl="2" marL="1371600" marR="0" rtl="0" algn="l">
              <a:spcBef>
                <a:spcPts val="1000"/>
              </a:spcBef>
              <a:spcAft>
                <a:spcPts val="0"/>
              </a:spcAft>
              <a:buClr>
                <a:schemeClr val="accent1"/>
              </a:buClr>
              <a:buSzPts val="1120"/>
              <a:buFont typeface="Noto Sans Symbols"/>
              <a:buNone/>
              <a:defRPr b="0" i="0" sz="1400" u="none" cap="none" strike="noStrike">
                <a:solidFill>
                  <a:srgbClr val="3F3F3F"/>
                </a:solidFill>
                <a:latin typeface="Trebuchet MS"/>
                <a:ea typeface="Trebuchet MS"/>
                <a:cs typeface="Trebuchet MS"/>
                <a:sym typeface="Trebuchet MS"/>
              </a:defRPr>
            </a:lvl3pPr>
            <a:lvl4pPr indent="-228600" lvl="3" marL="18288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Trebuchet MS"/>
                <a:ea typeface="Trebuchet MS"/>
                <a:cs typeface="Trebuchet MS"/>
                <a:sym typeface="Trebuchet MS"/>
              </a:defRPr>
            </a:lvl4pPr>
            <a:lvl5pPr indent="-228600" lvl="4" marL="22860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18" name="Google Shape;118;p14"/>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lstStyle>
            <a:lvl1pPr indent="-228600" lvl="0" marL="457200" marR="0" rtl="0" algn="l">
              <a:spcBef>
                <a:spcPts val="1000"/>
              </a:spcBef>
              <a:spcAft>
                <a:spcPts val="0"/>
              </a:spcAft>
              <a:buClr>
                <a:schemeClr val="accent1"/>
              </a:buClr>
              <a:buSzPts val="1440"/>
              <a:buFont typeface="Noto Sans Symbols"/>
              <a:buNone/>
              <a:defRPr b="0" i="0" sz="1800" u="none" cap="none" strike="noStrike">
                <a:solidFill>
                  <a:srgbClr val="7F7F7F"/>
                </a:solidFill>
                <a:latin typeface="Trebuchet MS"/>
                <a:ea typeface="Trebuchet MS"/>
                <a:cs typeface="Trebuchet MS"/>
                <a:sym typeface="Trebuchet MS"/>
              </a:defRPr>
            </a:lvl1pPr>
            <a:lvl2pPr indent="-228600" lvl="1" marL="914400" marR="0" rtl="0" algn="l">
              <a:spcBef>
                <a:spcPts val="1000"/>
              </a:spcBef>
              <a:spcAft>
                <a:spcPts val="0"/>
              </a:spcAft>
              <a:buClr>
                <a:schemeClr val="accent1"/>
              </a:buClr>
              <a:buSzPts val="1440"/>
              <a:buFont typeface="Noto Sans Symbols"/>
              <a:buNone/>
              <a:defRPr b="0" i="0" sz="1800" u="none" cap="none" strike="noStrike">
                <a:solidFill>
                  <a:srgbClr val="888888"/>
                </a:solidFill>
                <a:latin typeface="Trebuchet MS"/>
                <a:ea typeface="Trebuchet MS"/>
                <a:cs typeface="Trebuchet MS"/>
                <a:sym typeface="Trebuchet MS"/>
              </a:defRPr>
            </a:lvl2pPr>
            <a:lvl3pPr indent="-228600" lvl="2" marL="1371600" marR="0" rtl="0" algn="l">
              <a:spcBef>
                <a:spcPts val="1000"/>
              </a:spcBef>
              <a:spcAft>
                <a:spcPts val="0"/>
              </a:spcAft>
              <a:buClr>
                <a:schemeClr val="accent1"/>
              </a:buClr>
              <a:buSzPts val="1280"/>
              <a:buFont typeface="Noto Sans Symbols"/>
              <a:buNone/>
              <a:defRPr b="0" i="0" sz="1600" u="none" cap="none" strike="noStrike">
                <a:solidFill>
                  <a:srgbClr val="888888"/>
                </a:solidFill>
                <a:latin typeface="Trebuchet MS"/>
                <a:ea typeface="Trebuchet MS"/>
                <a:cs typeface="Trebuchet MS"/>
                <a:sym typeface="Trebuchet MS"/>
              </a:defRPr>
            </a:lvl3pPr>
            <a:lvl4pPr indent="-228600" lvl="3" marL="18288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4pPr>
            <a:lvl5pPr indent="-228600" lvl="4" marL="22860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5pPr>
            <a:lvl6pPr indent="-228600" lvl="5" marL="27432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6pPr>
            <a:lvl7pPr indent="-228600" lvl="6" marL="32004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7pPr>
            <a:lvl8pPr indent="-228600" lvl="7" marL="36576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8pPr>
            <a:lvl9pPr indent="-228600" lvl="8" marL="41148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9pPr>
          </a:lstStyle>
          <a:p/>
        </p:txBody>
      </p:sp>
      <p:sp>
        <p:nvSpPr>
          <p:cNvPr id="119" name="Google Shape;119;p1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900">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120" name="Google Shape;120;p1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900">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121" name="Google Shape;121;p1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accent1"/>
                </a:solidFill>
                <a:latin typeface="Trebuchet MS"/>
                <a:ea typeface="Trebuchet MS"/>
                <a:cs typeface="Trebuchet MS"/>
                <a:sym typeface="Trebuchet MS"/>
              </a:defRPr>
            </a:lvl1pPr>
            <a:lvl2pPr indent="0" lvl="1" marL="0" marR="0" rtl="0" algn="r">
              <a:spcBef>
                <a:spcPts val="0"/>
              </a:spcBef>
              <a:buNone/>
              <a:defRPr sz="900">
                <a:solidFill>
                  <a:schemeClr val="accent1"/>
                </a:solidFill>
                <a:latin typeface="Trebuchet MS"/>
                <a:ea typeface="Trebuchet MS"/>
                <a:cs typeface="Trebuchet MS"/>
                <a:sym typeface="Trebuchet MS"/>
              </a:defRPr>
            </a:lvl2pPr>
            <a:lvl3pPr indent="0" lvl="2" marL="0" marR="0" rtl="0" algn="r">
              <a:spcBef>
                <a:spcPts val="0"/>
              </a:spcBef>
              <a:buNone/>
              <a:defRPr sz="900">
                <a:solidFill>
                  <a:schemeClr val="accent1"/>
                </a:solidFill>
                <a:latin typeface="Trebuchet MS"/>
                <a:ea typeface="Trebuchet MS"/>
                <a:cs typeface="Trebuchet MS"/>
                <a:sym typeface="Trebuchet MS"/>
              </a:defRPr>
            </a:lvl3pPr>
            <a:lvl4pPr indent="0" lvl="3" marL="0" marR="0" rtl="0" algn="r">
              <a:spcBef>
                <a:spcPts val="0"/>
              </a:spcBef>
              <a:buNone/>
              <a:defRPr sz="900">
                <a:solidFill>
                  <a:schemeClr val="accent1"/>
                </a:solidFill>
                <a:latin typeface="Trebuchet MS"/>
                <a:ea typeface="Trebuchet MS"/>
                <a:cs typeface="Trebuchet MS"/>
                <a:sym typeface="Trebuchet MS"/>
              </a:defRPr>
            </a:lvl4pPr>
            <a:lvl5pPr indent="0" lvl="4" marL="0" marR="0" rtl="0" algn="r">
              <a:spcBef>
                <a:spcPts val="0"/>
              </a:spcBef>
              <a:buNone/>
              <a:defRPr sz="900">
                <a:solidFill>
                  <a:schemeClr val="accent1"/>
                </a:solidFill>
                <a:latin typeface="Trebuchet MS"/>
                <a:ea typeface="Trebuchet MS"/>
                <a:cs typeface="Trebuchet MS"/>
                <a:sym typeface="Trebuchet MS"/>
              </a:defRPr>
            </a:lvl5pPr>
            <a:lvl6pPr indent="0" lvl="5" marL="0" marR="0" rtl="0" algn="r">
              <a:spcBef>
                <a:spcPts val="0"/>
              </a:spcBef>
              <a:buNone/>
              <a:defRPr sz="900">
                <a:solidFill>
                  <a:schemeClr val="accent1"/>
                </a:solidFill>
                <a:latin typeface="Trebuchet MS"/>
                <a:ea typeface="Trebuchet MS"/>
                <a:cs typeface="Trebuchet MS"/>
                <a:sym typeface="Trebuchet MS"/>
              </a:defRPr>
            </a:lvl6pPr>
            <a:lvl7pPr indent="0" lvl="6" marL="0" marR="0" rtl="0" algn="r">
              <a:spcBef>
                <a:spcPts val="0"/>
              </a:spcBef>
              <a:buNone/>
              <a:defRPr sz="900">
                <a:solidFill>
                  <a:schemeClr val="accent1"/>
                </a:solidFill>
                <a:latin typeface="Trebuchet MS"/>
                <a:ea typeface="Trebuchet MS"/>
                <a:cs typeface="Trebuchet MS"/>
                <a:sym typeface="Trebuchet MS"/>
              </a:defRPr>
            </a:lvl7pPr>
            <a:lvl8pPr indent="0" lvl="7" marL="0" marR="0" rtl="0" algn="r">
              <a:spcBef>
                <a:spcPts val="0"/>
              </a:spcBef>
              <a:buNone/>
              <a:defRPr sz="900">
                <a:solidFill>
                  <a:schemeClr val="accent1"/>
                </a:solidFill>
                <a:latin typeface="Trebuchet MS"/>
                <a:ea typeface="Trebuchet MS"/>
                <a:cs typeface="Trebuchet MS"/>
                <a:sym typeface="Trebuchet MS"/>
              </a:defRPr>
            </a:lvl8pPr>
            <a:lvl9pPr indent="0" lvl="8" marL="0" marR="0" rtl="0" algn="r">
              <a:spcBef>
                <a:spcPts val="0"/>
              </a:spcBef>
              <a:buNone/>
              <a:defRPr sz="900">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22" name="Google Shape;122;p14"/>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BFE471"/>
                </a:solidFill>
                <a:latin typeface="Arial"/>
                <a:ea typeface="Arial"/>
                <a:cs typeface="Arial"/>
                <a:sym typeface="Arial"/>
              </a:rPr>
              <a:t>“</a:t>
            </a:r>
            <a:endParaRPr/>
          </a:p>
        </p:txBody>
      </p:sp>
      <p:sp>
        <p:nvSpPr>
          <p:cNvPr id="123" name="Google Shape;123;p14"/>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BFE47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rue or False">
  <p:cSld name="True or False">
    <p:spTree>
      <p:nvGrpSpPr>
        <p:cNvPr id="124" name="Shape 124"/>
        <p:cNvGrpSpPr/>
        <p:nvPr/>
      </p:nvGrpSpPr>
      <p:grpSpPr>
        <a:xfrm>
          <a:off x="0" y="0"/>
          <a:ext cx="0" cy="0"/>
          <a:chOff x="0" y="0"/>
          <a:chExt cx="0" cy="0"/>
        </a:xfrm>
      </p:grpSpPr>
      <p:sp>
        <p:nvSpPr>
          <p:cNvPr id="125" name="Google Shape;125;p15"/>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Clr>
                <a:schemeClr val="accent1"/>
              </a:buClr>
              <a:buSzPts val="4400"/>
              <a:buFont typeface="Trebuchet MS"/>
              <a:buNone/>
              <a:defRPr b="0" i="0" sz="44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26" name="Google Shape;126;p15"/>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lstStyle>
            <a:lvl1pPr indent="-228600" lvl="0" marL="457200" marR="0" rtl="0" algn="l">
              <a:spcBef>
                <a:spcPts val="1000"/>
              </a:spcBef>
              <a:spcAft>
                <a:spcPts val="0"/>
              </a:spcAft>
              <a:buClr>
                <a:schemeClr val="accent1"/>
              </a:buClr>
              <a:buSzPts val="1920"/>
              <a:buFont typeface="Noto Sans Symbols"/>
              <a:buNone/>
              <a:defRPr b="0" i="0" sz="2400" u="none" cap="none" strike="noStrike">
                <a:solidFill>
                  <a:schemeClr val="accent1"/>
                </a:solidFill>
                <a:latin typeface="Trebuchet MS"/>
                <a:ea typeface="Trebuchet MS"/>
                <a:cs typeface="Trebuchet MS"/>
                <a:sym typeface="Trebuchet MS"/>
              </a:defRPr>
            </a:lvl1pPr>
            <a:lvl2pPr indent="-228600" lvl="1" marL="914400"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2pPr>
            <a:lvl3pPr indent="-228600" lvl="2" marL="1371600" marR="0" rtl="0" algn="l">
              <a:spcBef>
                <a:spcPts val="1000"/>
              </a:spcBef>
              <a:spcAft>
                <a:spcPts val="0"/>
              </a:spcAft>
              <a:buClr>
                <a:schemeClr val="accent1"/>
              </a:buClr>
              <a:buSzPts val="1120"/>
              <a:buFont typeface="Noto Sans Symbols"/>
              <a:buNone/>
              <a:defRPr b="0" i="0" sz="1400" u="none" cap="none" strike="noStrike">
                <a:solidFill>
                  <a:srgbClr val="3F3F3F"/>
                </a:solidFill>
                <a:latin typeface="Trebuchet MS"/>
                <a:ea typeface="Trebuchet MS"/>
                <a:cs typeface="Trebuchet MS"/>
                <a:sym typeface="Trebuchet MS"/>
              </a:defRPr>
            </a:lvl3pPr>
            <a:lvl4pPr indent="-228600" lvl="3" marL="18288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Trebuchet MS"/>
                <a:ea typeface="Trebuchet MS"/>
                <a:cs typeface="Trebuchet MS"/>
                <a:sym typeface="Trebuchet MS"/>
              </a:defRPr>
            </a:lvl4pPr>
            <a:lvl5pPr indent="-228600" lvl="4" marL="22860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27" name="Google Shape;127;p15"/>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lstStyle>
            <a:lvl1pPr indent="-228600" lvl="0" marL="457200" marR="0" rtl="0" algn="l">
              <a:spcBef>
                <a:spcPts val="1000"/>
              </a:spcBef>
              <a:spcAft>
                <a:spcPts val="0"/>
              </a:spcAft>
              <a:buClr>
                <a:schemeClr val="accent1"/>
              </a:buClr>
              <a:buSzPts val="1440"/>
              <a:buFont typeface="Noto Sans Symbols"/>
              <a:buNone/>
              <a:defRPr b="0" i="0" sz="1800" u="none" cap="none" strike="noStrike">
                <a:solidFill>
                  <a:srgbClr val="7F7F7F"/>
                </a:solidFill>
                <a:latin typeface="Trebuchet MS"/>
                <a:ea typeface="Trebuchet MS"/>
                <a:cs typeface="Trebuchet MS"/>
                <a:sym typeface="Trebuchet MS"/>
              </a:defRPr>
            </a:lvl1pPr>
            <a:lvl2pPr indent="-228600" lvl="1" marL="914400" marR="0" rtl="0" algn="l">
              <a:spcBef>
                <a:spcPts val="1000"/>
              </a:spcBef>
              <a:spcAft>
                <a:spcPts val="0"/>
              </a:spcAft>
              <a:buClr>
                <a:schemeClr val="accent1"/>
              </a:buClr>
              <a:buSzPts val="1440"/>
              <a:buFont typeface="Noto Sans Symbols"/>
              <a:buNone/>
              <a:defRPr b="0" i="0" sz="1800" u="none" cap="none" strike="noStrike">
                <a:solidFill>
                  <a:srgbClr val="888888"/>
                </a:solidFill>
                <a:latin typeface="Trebuchet MS"/>
                <a:ea typeface="Trebuchet MS"/>
                <a:cs typeface="Trebuchet MS"/>
                <a:sym typeface="Trebuchet MS"/>
              </a:defRPr>
            </a:lvl2pPr>
            <a:lvl3pPr indent="-228600" lvl="2" marL="1371600" marR="0" rtl="0" algn="l">
              <a:spcBef>
                <a:spcPts val="1000"/>
              </a:spcBef>
              <a:spcAft>
                <a:spcPts val="0"/>
              </a:spcAft>
              <a:buClr>
                <a:schemeClr val="accent1"/>
              </a:buClr>
              <a:buSzPts val="1280"/>
              <a:buFont typeface="Noto Sans Symbols"/>
              <a:buNone/>
              <a:defRPr b="0" i="0" sz="1600" u="none" cap="none" strike="noStrike">
                <a:solidFill>
                  <a:srgbClr val="888888"/>
                </a:solidFill>
                <a:latin typeface="Trebuchet MS"/>
                <a:ea typeface="Trebuchet MS"/>
                <a:cs typeface="Trebuchet MS"/>
                <a:sym typeface="Trebuchet MS"/>
              </a:defRPr>
            </a:lvl3pPr>
            <a:lvl4pPr indent="-228600" lvl="3" marL="18288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4pPr>
            <a:lvl5pPr indent="-228600" lvl="4" marL="22860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5pPr>
            <a:lvl6pPr indent="-228600" lvl="5" marL="27432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6pPr>
            <a:lvl7pPr indent="-228600" lvl="6" marL="32004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7pPr>
            <a:lvl8pPr indent="-228600" lvl="7" marL="36576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8pPr>
            <a:lvl9pPr indent="-228600" lvl="8" marL="41148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9pPr>
          </a:lstStyle>
          <a:p/>
        </p:txBody>
      </p:sp>
      <p:sp>
        <p:nvSpPr>
          <p:cNvPr id="128" name="Google Shape;128;p1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900">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129" name="Google Shape;129;p1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900">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130" name="Google Shape;130;p1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accent1"/>
                </a:solidFill>
                <a:latin typeface="Trebuchet MS"/>
                <a:ea typeface="Trebuchet MS"/>
                <a:cs typeface="Trebuchet MS"/>
                <a:sym typeface="Trebuchet MS"/>
              </a:defRPr>
            </a:lvl1pPr>
            <a:lvl2pPr indent="0" lvl="1" marL="0" marR="0" rtl="0" algn="r">
              <a:spcBef>
                <a:spcPts val="0"/>
              </a:spcBef>
              <a:buNone/>
              <a:defRPr sz="900">
                <a:solidFill>
                  <a:schemeClr val="accent1"/>
                </a:solidFill>
                <a:latin typeface="Trebuchet MS"/>
                <a:ea typeface="Trebuchet MS"/>
                <a:cs typeface="Trebuchet MS"/>
                <a:sym typeface="Trebuchet MS"/>
              </a:defRPr>
            </a:lvl2pPr>
            <a:lvl3pPr indent="0" lvl="2" marL="0" marR="0" rtl="0" algn="r">
              <a:spcBef>
                <a:spcPts val="0"/>
              </a:spcBef>
              <a:buNone/>
              <a:defRPr sz="900">
                <a:solidFill>
                  <a:schemeClr val="accent1"/>
                </a:solidFill>
                <a:latin typeface="Trebuchet MS"/>
                <a:ea typeface="Trebuchet MS"/>
                <a:cs typeface="Trebuchet MS"/>
                <a:sym typeface="Trebuchet MS"/>
              </a:defRPr>
            </a:lvl3pPr>
            <a:lvl4pPr indent="0" lvl="3" marL="0" marR="0" rtl="0" algn="r">
              <a:spcBef>
                <a:spcPts val="0"/>
              </a:spcBef>
              <a:buNone/>
              <a:defRPr sz="900">
                <a:solidFill>
                  <a:schemeClr val="accent1"/>
                </a:solidFill>
                <a:latin typeface="Trebuchet MS"/>
                <a:ea typeface="Trebuchet MS"/>
                <a:cs typeface="Trebuchet MS"/>
                <a:sym typeface="Trebuchet MS"/>
              </a:defRPr>
            </a:lvl4pPr>
            <a:lvl5pPr indent="0" lvl="4" marL="0" marR="0" rtl="0" algn="r">
              <a:spcBef>
                <a:spcPts val="0"/>
              </a:spcBef>
              <a:buNone/>
              <a:defRPr sz="900">
                <a:solidFill>
                  <a:schemeClr val="accent1"/>
                </a:solidFill>
                <a:latin typeface="Trebuchet MS"/>
                <a:ea typeface="Trebuchet MS"/>
                <a:cs typeface="Trebuchet MS"/>
                <a:sym typeface="Trebuchet MS"/>
              </a:defRPr>
            </a:lvl5pPr>
            <a:lvl6pPr indent="0" lvl="5" marL="0" marR="0" rtl="0" algn="r">
              <a:spcBef>
                <a:spcPts val="0"/>
              </a:spcBef>
              <a:buNone/>
              <a:defRPr sz="900">
                <a:solidFill>
                  <a:schemeClr val="accent1"/>
                </a:solidFill>
                <a:latin typeface="Trebuchet MS"/>
                <a:ea typeface="Trebuchet MS"/>
                <a:cs typeface="Trebuchet MS"/>
                <a:sym typeface="Trebuchet MS"/>
              </a:defRPr>
            </a:lvl6pPr>
            <a:lvl7pPr indent="0" lvl="6" marL="0" marR="0" rtl="0" algn="r">
              <a:spcBef>
                <a:spcPts val="0"/>
              </a:spcBef>
              <a:buNone/>
              <a:defRPr sz="900">
                <a:solidFill>
                  <a:schemeClr val="accent1"/>
                </a:solidFill>
                <a:latin typeface="Trebuchet MS"/>
                <a:ea typeface="Trebuchet MS"/>
                <a:cs typeface="Trebuchet MS"/>
                <a:sym typeface="Trebuchet MS"/>
              </a:defRPr>
            </a:lvl7pPr>
            <a:lvl8pPr indent="0" lvl="7" marL="0" marR="0" rtl="0" algn="r">
              <a:spcBef>
                <a:spcPts val="0"/>
              </a:spcBef>
              <a:buNone/>
              <a:defRPr sz="900">
                <a:solidFill>
                  <a:schemeClr val="accent1"/>
                </a:solidFill>
                <a:latin typeface="Trebuchet MS"/>
                <a:ea typeface="Trebuchet MS"/>
                <a:cs typeface="Trebuchet MS"/>
                <a:sym typeface="Trebuchet MS"/>
              </a:defRPr>
            </a:lvl8pPr>
            <a:lvl9pPr indent="0" lvl="8" marL="0" marR="0" rtl="0" algn="r">
              <a:spcBef>
                <a:spcPts val="0"/>
              </a:spcBef>
              <a:buNone/>
              <a:defRPr sz="900">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31" name="Shape 131"/>
        <p:cNvGrpSpPr/>
        <p:nvPr/>
      </p:nvGrpSpPr>
      <p:grpSpPr>
        <a:xfrm>
          <a:off x="0" y="0"/>
          <a:ext cx="0" cy="0"/>
          <a:chOff x="0" y="0"/>
          <a:chExt cx="0" cy="0"/>
        </a:xfrm>
      </p:grpSpPr>
      <p:sp>
        <p:nvSpPr>
          <p:cNvPr id="132" name="Google Shape;132;p1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33" name="Google Shape;133;p16"/>
          <p:cNvSpPr txBox="1"/>
          <p:nvPr>
            <p:ph idx="1" type="body"/>
          </p:nvPr>
        </p:nvSpPr>
        <p:spPr>
          <a:xfrm rot="5400000">
            <a:off x="3035282" y="-197358"/>
            <a:ext cx="3880773" cy="8596668"/>
          </a:xfrm>
          <a:prstGeom prst="rect">
            <a:avLst/>
          </a:prstGeom>
          <a:noFill/>
          <a:ln>
            <a:noFill/>
          </a:ln>
        </p:spPr>
        <p:txBody>
          <a:bodyPr anchorCtr="0" anchor="t" bIns="45700" lIns="91425" spcFirstLastPara="1" rIns="91425" wrap="square" tIns="45700"/>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34" name="Google Shape;134;p1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900">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135" name="Google Shape;135;p1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900">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136" name="Google Shape;136;p1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accent1"/>
                </a:solidFill>
                <a:latin typeface="Trebuchet MS"/>
                <a:ea typeface="Trebuchet MS"/>
                <a:cs typeface="Trebuchet MS"/>
                <a:sym typeface="Trebuchet MS"/>
              </a:defRPr>
            </a:lvl1pPr>
            <a:lvl2pPr indent="0" lvl="1" marL="0" marR="0" rtl="0" algn="r">
              <a:spcBef>
                <a:spcPts val="0"/>
              </a:spcBef>
              <a:buNone/>
              <a:defRPr sz="900">
                <a:solidFill>
                  <a:schemeClr val="accent1"/>
                </a:solidFill>
                <a:latin typeface="Trebuchet MS"/>
                <a:ea typeface="Trebuchet MS"/>
                <a:cs typeface="Trebuchet MS"/>
                <a:sym typeface="Trebuchet MS"/>
              </a:defRPr>
            </a:lvl2pPr>
            <a:lvl3pPr indent="0" lvl="2" marL="0" marR="0" rtl="0" algn="r">
              <a:spcBef>
                <a:spcPts val="0"/>
              </a:spcBef>
              <a:buNone/>
              <a:defRPr sz="900">
                <a:solidFill>
                  <a:schemeClr val="accent1"/>
                </a:solidFill>
                <a:latin typeface="Trebuchet MS"/>
                <a:ea typeface="Trebuchet MS"/>
                <a:cs typeface="Trebuchet MS"/>
                <a:sym typeface="Trebuchet MS"/>
              </a:defRPr>
            </a:lvl3pPr>
            <a:lvl4pPr indent="0" lvl="3" marL="0" marR="0" rtl="0" algn="r">
              <a:spcBef>
                <a:spcPts val="0"/>
              </a:spcBef>
              <a:buNone/>
              <a:defRPr sz="900">
                <a:solidFill>
                  <a:schemeClr val="accent1"/>
                </a:solidFill>
                <a:latin typeface="Trebuchet MS"/>
                <a:ea typeface="Trebuchet MS"/>
                <a:cs typeface="Trebuchet MS"/>
                <a:sym typeface="Trebuchet MS"/>
              </a:defRPr>
            </a:lvl4pPr>
            <a:lvl5pPr indent="0" lvl="4" marL="0" marR="0" rtl="0" algn="r">
              <a:spcBef>
                <a:spcPts val="0"/>
              </a:spcBef>
              <a:buNone/>
              <a:defRPr sz="900">
                <a:solidFill>
                  <a:schemeClr val="accent1"/>
                </a:solidFill>
                <a:latin typeface="Trebuchet MS"/>
                <a:ea typeface="Trebuchet MS"/>
                <a:cs typeface="Trebuchet MS"/>
                <a:sym typeface="Trebuchet MS"/>
              </a:defRPr>
            </a:lvl5pPr>
            <a:lvl6pPr indent="0" lvl="5" marL="0" marR="0" rtl="0" algn="r">
              <a:spcBef>
                <a:spcPts val="0"/>
              </a:spcBef>
              <a:buNone/>
              <a:defRPr sz="900">
                <a:solidFill>
                  <a:schemeClr val="accent1"/>
                </a:solidFill>
                <a:latin typeface="Trebuchet MS"/>
                <a:ea typeface="Trebuchet MS"/>
                <a:cs typeface="Trebuchet MS"/>
                <a:sym typeface="Trebuchet MS"/>
              </a:defRPr>
            </a:lvl6pPr>
            <a:lvl7pPr indent="0" lvl="6" marL="0" marR="0" rtl="0" algn="r">
              <a:spcBef>
                <a:spcPts val="0"/>
              </a:spcBef>
              <a:buNone/>
              <a:defRPr sz="900">
                <a:solidFill>
                  <a:schemeClr val="accent1"/>
                </a:solidFill>
                <a:latin typeface="Trebuchet MS"/>
                <a:ea typeface="Trebuchet MS"/>
                <a:cs typeface="Trebuchet MS"/>
                <a:sym typeface="Trebuchet MS"/>
              </a:defRPr>
            </a:lvl7pPr>
            <a:lvl8pPr indent="0" lvl="7" marL="0" marR="0" rtl="0" algn="r">
              <a:spcBef>
                <a:spcPts val="0"/>
              </a:spcBef>
              <a:buNone/>
              <a:defRPr sz="900">
                <a:solidFill>
                  <a:schemeClr val="accent1"/>
                </a:solidFill>
                <a:latin typeface="Trebuchet MS"/>
                <a:ea typeface="Trebuchet MS"/>
                <a:cs typeface="Trebuchet MS"/>
                <a:sym typeface="Trebuchet MS"/>
              </a:defRPr>
            </a:lvl8pPr>
            <a:lvl9pPr indent="0" lvl="8" marL="0" marR="0" rtl="0" algn="r">
              <a:spcBef>
                <a:spcPts val="0"/>
              </a:spcBef>
              <a:buNone/>
              <a:defRPr sz="900">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37" name="Shape 137"/>
        <p:cNvGrpSpPr/>
        <p:nvPr/>
      </p:nvGrpSpPr>
      <p:grpSpPr>
        <a:xfrm>
          <a:off x="0" y="0"/>
          <a:ext cx="0" cy="0"/>
          <a:chOff x="0" y="0"/>
          <a:chExt cx="0" cy="0"/>
        </a:xfrm>
      </p:grpSpPr>
      <p:sp>
        <p:nvSpPr>
          <p:cNvPr id="138" name="Google Shape;138;p17"/>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39" name="Google Shape;139;p17"/>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40" name="Google Shape;140;p1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900">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141" name="Google Shape;141;p1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900">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142" name="Google Shape;142;p1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accent1"/>
                </a:solidFill>
                <a:latin typeface="Trebuchet MS"/>
                <a:ea typeface="Trebuchet MS"/>
                <a:cs typeface="Trebuchet MS"/>
                <a:sym typeface="Trebuchet MS"/>
              </a:defRPr>
            </a:lvl1pPr>
            <a:lvl2pPr indent="0" lvl="1" marL="0" marR="0" rtl="0" algn="r">
              <a:spcBef>
                <a:spcPts val="0"/>
              </a:spcBef>
              <a:buNone/>
              <a:defRPr sz="900">
                <a:solidFill>
                  <a:schemeClr val="accent1"/>
                </a:solidFill>
                <a:latin typeface="Trebuchet MS"/>
                <a:ea typeface="Trebuchet MS"/>
                <a:cs typeface="Trebuchet MS"/>
                <a:sym typeface="Trebuchet MS"/>
              </a:defRPr>
            </a:lvl2pPr>
            <a:lvl3pPr indent="0" lvl="2" marL="0" marR="0" rtl="0" algn="r">
              <a:spcBef>
                <a:spcPts val="0"/>
              </a:spcBef>
              <a:buNone/>
              <a:defRPr sz="900">
                <a:solidFill>
                  <a:schemeClr val="accent1"/>
                </a:solidFill>
                <a:latin typeface="Trebuchet MS"/>
                <a:ea typeface="Trebuchet MS"/>
                <a:cs typeface="Trebuchet MS"/>
                <a:sym typeface="Trebuchet MS"/>
              </a:defRPr>
            </a:lvl3pPr>
            <a:lvl4pPr indent="0" lvl="3" marL="0" marR="0" rtl="0" algn="r">
              <a:spcBef>
                <a:spcPts val="0"/>
              </a:spcBef>
              <a:buNone/>
              <a:defRPr sz="900">
                <a:solidFill>
                  <a:schemeClr val="accent1"/>
                </a:solidFill>
                <a:latin typeface="Trebuchet MS"/>
                <a:ea typeface="Trebuchet MS"/>
                <a:cs typeface="Trebuchet MS"/>
                <a:sym typeface="Trebuchet MS"/>
              </a:defRPr>
            </a:lvl4pPr>
            <a:lvl5pPr indent="0" lvl="4" marL="0" marR="0" rtl="0" algn="r">
              <a:spcBef>
                <a:spcPts val="0"/>
              </a:spcBef>
              <a:buNone/>
              <a:defRPr sz="900">
                <a:solidFill>
                  <a:schemeClr val="accent1"/>
                </a:solidFill>
                <a:latin typeface="Trebuchet MS"/>
                <a:ea typeface="Trebuchet MS"/>
                <a:cs typeface="Trebuchet MS"/>
                <a:sym typeface="Trebuchet MS"/>
              </a:defRPr>
            </a:lvl5pPr>
            <a:lvl6pPr indent="0" lvl="5" marL="0" marR="0" rtl="0" algn="r">
              <a:spcBef>
                <a:spcPts val="0"/>
              </a:spcBef>
              <a:buNone/>
              <a:defRPr sz="900">
                <a:solidFill>
                  <a:schemeClr val="accent1"/>
                </a:solidFill>
                <a:latin typeface="Trebuchet MS"/>
                <a:ea typeface="Trebuchet MS"/>
                <a:cs typeface="Trebuchet MS"/>
                <a:sym typeface="Trebuchet MS"/>
              </a:defRPr>
            </a:lvl6pPr>
            <a:lvl7pPr indent="0" lvl="6" marL="0" marR="0" rtl="0" algn="r">
              <a:spcBef>
                <a:spcPts val="0"/>
              </a:spcBef>
              <a:buNone/>
              <a:defRPr sz="900">
                <a:solidFill>
                  <a:schemeClr val="accent1"/>
                </a:solidFill>
                <a:latin typeface="Trebuchet MS"/>
                <a:ea typeface="Trebuchet MS"/>
                <a:cs typeface="Trebuchet MS"/>
                <a:sym typeface="Trebuchet MS"/>
              </a:defRPr>
            </a:lvl7pPr>
            <a:lvl8pPr indent="0" lvl="7" marL="0" marR="0" rtl="0" algn="r">
              <a:spcBef>
                <a:spcPts val="0"/>
              </a:spcBef>
              <a:buNone/>
              <a:defRPr sz="900">
                <a:solidFill>
                  <a:schemeClr val="accent1"/>
                </a:solidFill>
                <a:latin typeface="Trebuchet MS"/>
                <a:ea typeface="Trebuchet MS"/>
                <a:cs typeface="Trebuchet MS"/>
                <a:sym typeface="Trebuchet MS"/>
              </a:defRPr>
            </a:lvl8pPr>
            <a:lvl9pPr indent="0" lvl="8" marL="0" marR="0" rtl="0" algn="r">
              <a:spcBef>
                <a:spcPts val="0"/>
              </a:spcBef>
              <a:buNone/>
              <a:defRPr sz="900">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49" name="Shape 149"/>
        <p:cNvGrpSpPr/>
        <p:nvPr/>
      </p:nvGrpSpPr>
      <p:grpSpPr>
        <a:xfrm>
          <a:off x="0" y="0"/>
          <a:ext cx="0" cy="0"/>
          <a:chOff x="0" y="0"/>
          <a:chExt cx="0" cy="0"/>
        </a:xfrm>
      </p:grpSpPr>
      <p:sp>
        <p:nvSpPr>
          <p:cNvPr id="150" name="Google Shape;150;p19"/>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1" name="Google Shape;151;p19"/>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lstStyle>
            <a:lvl1pPr lvl="0" marR="0" rtl="0" algn="ctr">
              <a:spcBef>
                <a:spcPts val="640"/>
              </a:spcBef>
              <a:spcAft>
                <a:spcPts val="0"/>
              </a:spcAft>
              <a:buClr>
                <a:srgbClr val="90918D"/>
              </a:buClr>
              <a:buSzPts val="3200"/>
              <a:buFont typeface="Arial"/>
              <a:buNone/>
              <a:defRPr b="0" i="0" sz="3200" u="none" cap="none" strike="noStrike">
                <a:solidFill>
                  <a:srgbClr val="90918D"/>
                </a:solidFill>
                <a:latin typeface="Calibri"/>
                <a:ea typeface="Calibri"/>
                <a:cs typeface="Calibri"/>
                <a:sym typeface="Calibri"/>
              </a:defRPr>
            </a:lvl1pPr>
            <a:lvl2pPr lvl="1" marR="0" rtl="0" algn="ctr">
              <a:spcBef>
                <a:spcPts val="560"/>
              </a:spcBef>
              <a:spcAft>
                <a:spcPts val="0"/>
              </a:spcAft>
              <a:buClr>
                <a:srgbClr val="90918D"/>
              </a:buClr>
              <a:buSzPts val="2800"/>
              <a:buFont typeface="Arial"/>
              <a:buNone/>
              <a:defRPr b="0" i="0" sz="2800" u="none" cap="none" strike="noStrike">
                <a:solidFill>
                  <a:srgbClr val="90918D"/>
                </a:solidFill>
                <a:latin typeface="Calibri"/>
                <a:ea typeface="Calibri"/>
                <a:cs typeface="Calibri"/>
                <a:sym typeface="Calibri"/>
              </a:defRPr>
            </a:lvl2pPr>
            <a:lvl3pPr lvl="2" marR="0" rtl="0" algn="ctr">
              <a:spcBef>
                <a:spcPts val="480"/>
              </a:spcBef>
              <a:spcAft>
                <a:spcPts val="0"/>
              </a:spcAft>
              <a:buClr>
                <a:srgbClr val="90918D"/>
              </a:buClr>
              <a:buSzPts val="2400"/>
              <a:buFont typeface="Arial"/>
              <a:buNone/>
              <a:defRPr b="0" i="0" sz="2400" u="none" cap="none" strike="noStrike">
                <a:solidFill>
                  <a:srgbClr val="90918D"/>
                </a:solidFill>
                <a:latin typeface="Calibri"/>
                <a:ea typeface="Calibri"/>
                <a:cs typeface="Calibri"/>
                <a:sym typeface="Calibri"/>
              </a:defRPr>
            </a:lvl3pPr>
            <a:lvl4pPr lvl="3" marR="0" rtl="0" algn="ctr">
              <a:spcBef>
                <a:spcPts val="400"/>
              </a:spcBef>
              <a:spcAft>
                <a:spcPts val="0"/>
              </a:spcAft>
              <a:buClr>
                <a:srgbClr val="90918D"/>
              </a:buClr>
              <a:buSzPts val="2000"/>
              <a:buFont typeface="Arial"/>
              <a:buNone/>
              <a:defRPr b="0" i="0" sz="2000" u="none" cap="none" strike="noStrike">
                <a:solidFill>
                  <a:srgbClr val="90918D"/>
                </a:solidFill>
                <a:latin typeface="Calibri"/>
                <a:ea typeface="Calibri"/>
                <a:cs typeface="Calibri"/>
                <a:sym typeface="Calibri"/>
              </a:defRPr>
            </a:lvl4pPr>
            <a:lvl5pPr lvl="4" marR="0" rtl="0" algn="ctr">
              <a:spcBef>
                <a:spcPts val="400"/>
              </a:spcBef>
              <a:spcAft>
                <a:spcPts val="0"/>
              </a:spcAft>
              <a:buClr>
                <a:srgbClr val="90918D"/>
              </a:buClr>
              <a:buSzPts val="2000"/>
              <a:buFont typeface="Arial"/>
              <a:buNone/>
              <a:defRPr b="0" i="0" sz="2000" u="none" cap="none" strike="noStrike">
                <a:solidFill>
                  <a:srgbClr val="90918D"/>
                </a:solidFill>
                <a:latin typeface="Calibri"/>
                <a:ea typeface="Calibri"/>
                <a:cs typeface="Calibri"/>
                <a:sym typeface="Calibri"/>
              </a:defRPr>
            </a:lvl5pPr>
            <a:lvl6pPr lvl="5" marR="0" rtl="0" algn="ctr">
              <a:spcBef>
                <a:spcPts val="400"/>
              </a:spcBef>
              <a:spcAft>
                <a:spcPts val="0"/>
              </a:spcAft>
              <a:buClr>
                <a:srgbClr val="90918D"/>
              </a:buClr>
              <a:buSzPts val="2000"/>
              <a:buFont typeface="Arial"/>
              <a:buNone/>
              <a:defRPr b="0" i="0" sz="2000" u="none" cap="none" strike="noStrike">
                <a:solidFill>
                  <a:srgbClr val="90918D"/>
                </a:solidFill>
                <a:latin typeface="Calibri"/>
                <a:ea typeface="Calibri"/>
                <a:cs typeface="Calibri"/>
                <a:sym typeface="Calibri"/>
              </a:defRPr>
            </a:lvl6pPr>
            <a:lvl7pPr lvl="6" marR="0" rtl="0" algn="ctr">
              <a:spcBef>
                <a:spcPts val="400"/>
              </a:spcBef>
              <a:spcAft>
                <a:spcPts val="0"/>
              </a:spcAft>
              <a:buClr>
                <a:srgbClr val="90918D"/>
              </a:buClr>
              <a:buSzPts val="2000"/>
              <a:buFont typeface="Arial"/>
              <a:buNone/>
              <a:defRPr b="0" i="0" sz="2000" u="none" cap="none" strike="noStrike">
                <a:solidFill>
                  <a:srgbClr val="90918D"/>
                </a:solidFill>
                <a:latin typeface="Calibri"/>
                <a:ea typeface="Calibri"/>
                <a:cs typeface="Calibri"/>
                <a:sym typeface="Calibri"/>
              </a:defRPr>
            </a:lvl7pPr>
            <a:lvl8pPr lvl="7" marR="0" rtl="0" algn="ctr">
              <a:spcBef>
                <a:spcPts val="400"/>
              </a:spcBef>
              <a:spcAft>
                <a:spcPts val="0"/>
              </a:spcAft>
              <a:buClr>
                <a:srgbClr val="90918D"/>
              </a:buClr>
              <a:buSzPts val="2000"/>
              <a:buFont typeface="Arial"/>
              <a:buNone/>
              <a:defRPr b="0" i="0" sz="2000" u="none" cap="none" strike="noStrike">
                <a:solidFill>
                  <a:srgbClr val="90918D"/>
                </a:solidFill>
                <a:latin typeface="Calibri"/>
                <a:ea typeface="Calibri"/>
                <a:cs typeface="Calibri"/>
                <a:sym typeface="Calibri"/>
              </a:defRPr>
            </a:lvl8pPr>
            <a:lvl9pPr lvl="8" marR="0" rtl="0" algn="ctr">
              <a:spcBef>
                <a:spcPts val="400"/>
              </a:spcBef>
              <a:spcAft>
                <a:spcPts val="0"/>
              </a:spcAft>
              <a:buClr>
                <a:srgbClr val="90918D"/>
              </a:buClr>
              <a:buSzPts val="2000"/>
              <a:buFont typeface="Arial"/>
              <a:buNone/>
              <a:defRPr b="0" i="0" sz="2000" u="none" cap="none" strike="noStrike">
                <a:solidFill>
                  <a:srgbClr val="90918D"/>
                </a:solidFill>
                <a:latin typeface="Calibri"/>
                <a:ea typeface="Calibri"/>
                <a:cs typeface="Calibri"/>
                <a:sym typeface="Calibri"/>
              </a:defRPr>
            </a:lvl9pPr>
          </a:lstStyle>
          <a:p/>
        </p:txBody>
      </p:sp>
      <p:sp>
        <p:nvSpPr>
          <p:cNvPr id="152" name="Google Shape;152;p1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90918D"/>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3" name="Google Shape;153;p1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90918D"/>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4" name="Google Shape;154;p1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90918D"/>
                </a:solidFill>
                <a:latin typeface="Calibri"/>
                <a:ea typeface="Calibri"/>
                <a:cs typeface="Calibri"/>
                <a:sym typeface="Calibri"/>
              </a:defRPr>
            </a:lvl1pPr>
            <a:lvl2pPr indent="0" lvl="1" marL="0" marR="0" rtl="0" algn="r">
              <a:spcBef>
                <a:spcPts val="0"/>
              </a:spcBef>
              <a:buNone/>
              <a:defRPr b="0" i="0" sz="1200" u="none" cap="none" strike="noStrike">
                <a:solidFill>
                  <a:srgbClr val="90918D"/>
                </a:solidFill>
                <a:latin typeface="Calibri"/>
                <a:ea typeface="Calibri"/>
                <a:cs typeface="Calibri"/>
                <a:sym typeface="Calibri"/>
              </a:defRPr>
            </a:lvl2pPr>
            <a:lvl3pPr indent="0" lvl="2" marL="0" marR="0" rtl="0" algn="r">
              <a:spcBef>
                <a:spcPts val="0"/>
              </a:spcBef>
              <a:buNone/>
              <a:defRPr b="0" i="0" sz="1200" u="none" cap="none" strike="noStrike">
                <a:solidFill>
                  <a:srgbClr val="90918D"/>
                </a:solidFill>
                <a:latin typeface="Calibri"/>
                <a:ea typeface="Calibri"/>
                <a:cs typeface="Calibri"/>
                <a:sym typeface="Calibri"/>
              </a:defRPr>
            </a:lvl3pPr>
            <a:lvl4pPr indent="0" lvl="3" marL="0" marR="0" rtl="0" algn="r">
              <a:spcBef>
                <a:spcPts val="0"/>
              </a:spcBef>
              <a:buNone/>
              <a:defRPr b="0" i="0" sz="1200" u="none" cap="none" strike="noStrike">
                <a:solidFill>
                  <a:srgbClr val="90918D"/>
                </a:solidFill>
                <a:latin typeface="Calibri"/>
                <a:ea typeface="Calibri"/>
                <a:cs typeface="Calibri"/>
                <a:sym typeface="Calibri"/>
              </a:defRPr>
            </a:lvl4pPr>
            <a:lvl5pPr indent="0" lvl="4" marL="0" marR="0" rtl="0" algn="r">
              <a:spcBef>
                <a:spcPts val="0"/>
              </a:spcBef>
              <a:buNone/>
              <a:defRPr b="0" i="0" sz="1200" u="none" cap="none" strike="noStrike">
                <a:solidFill>
                  <a:srgbClr val="90918D"/>
                </a:solidFill>
                <a:latin typeface="Calibri"/>
                <a:ea typeface="Calibri"/>
                <a:cs typeface="Calibri"/>
                <a:sym typeface="Calibri"/>
              </a:defRPr>
            </a:lvl5pPr>
            <a:lvl6pPr indent="0" lvl="5" marL="0" marR="0" rtl="0" algn="r">
              <a:spcBef>
                <a:spcPts val="0"/>
              </a:spcBef>
              <a:buNone/>
              <a:defRPr b="0" i="0" sz="1200" u="none" cap="none" strike="noStrike">
                <a:solidFill>
                  <a:srgbClr val="90918D"/>
                </a:solidFill>
                <a:latin typeface="Calibri"/>
                <a:ea typeface="Calibri"/>
                <a:cs typeface="Calibri"/>
                <a:sym typeface="Calibri"/>
              </a:defRPr>
            </a:lvl6pPr>
            <a:lvl7pPr indent="0" lvl="6" marL="0" marR="0" rtl="0" algn="r">
              <a:spcBef>
                <a:spcPts val="0"/>
              </a:spcBef>
              <a:buNone/>
              <a:defRPr b="0" i="0" sz="1200" u="none" cap="none" strike="noStrike">
                <a:solidFill>
                  <a:srgbClr val="90918D"/>
                </a:solidFill>
                <a:latin typeface="Calibri"/>
                <a:ea typeface="Calibri"/>
                <a:cs typeface="Calibri"/>
                <a:sym typeface="Calibri"/>
              </a:defRPr>
            </a:lvl7pPr>
            <a:lvl8pPr indent="0" lvl="7" marL="0" marR="0" rtl="0" algn="r">
              <a:spcBef>
                <a:spcPts val="0"/>
              </a:spcBef>
              <a:buNone/>
              <a:defRPr b="0" i="0" sz="1200" u="none" cap="none" strike="noStrike">
                <a:solidFill>
                  <a:srgbClr val="90918D"/>
                </a:solidFill>
                <a:latin typeface="Calibri"/>
                <a:ea typeface="Calibri"/>
                <a:cs typeface="Calibri"/>
                <a:sym typeface="Calibri"/>
              </a:defRPr>
            </a:lvl8pPr>
            <a:lvl9pPr indent="0" lvl="8" marL="0" marR="0" rtl="0" algn="r">
              <a:spcBef>
                <a:spcPts val="0"/>
              </a:spcBef>
              <a:buNone/>
              <a:defRPr b="0" i="0" sz="1200" u="none" cap="none" strike="noStrike">
                <a:solidFill>
                  <a:srgbClr val="90918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55" name="Shape 155"/>
        <p:cNvGrpSpPr/>
        <p:nvPr/>
      </p:nvGrpSpPr>
      <p:grpSpPr>
        <a:xfrm>
          <a:off x="0" y="0"/>
          <a:ext cx="0" cy="0"/>
          <a:chOff x="0" y="0"/>
          <a:chExt cx="0" cy="0"/>
        </a:xfrm>
      </p:grpSpPr>
      <p:sp>
        <p:nvSpPr>
          <p:cNvPr id="156" name="Google Shape;156;p2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7" name="Google Shape;157;p20"/>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8" name="Google Shape;158;p2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90918D"/>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9" name="Google Shape;159;p2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90918D"/>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0" name="Google Shape;160;p2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90918D"/>
                </a:solidFill>
                <a:latin typeface="Calibri"/>
                <a:ea typeface="Calibri"/>
                <a:cs typeface="Calibri"/>
                <a:sym typeface="Calibri"/>
              </a:defRPr>
            </a:lvl1pPr>
            <a:lvl2pPr indent="0" lvl="1" marL="0" marR="0" rtl="0" algn="r">
              <a:spcBef>
                <a:spcPts val="0"/>
              </a:spcBef>
              <a:buNone/>
              <a:defRPr sz="1200">
                <a:solidFill>
                  <a:srgbClr val="90918D"/>
                </a:solidFill>
                <a:latin typeface="Calibri"/>
                <a:ea typeface="Calibri"/>
                <a:cs typeface="Calibri"/>
                <a:sym typeface="Calibri"/>
              </a:defRPr>
            </a:lvl2pPr>
            <a:lvl3pPr indent="0" lvl="2" marL="0" marR="0" rtl="0" algn="r">
              <a:spcBef>
                <a:spcPts val="0"/>
              </a:spcBef>
              <a:buNone/>
              <a:defRPr sz="1200">
                <a:solidFill>
                  <a:srgbClr val="90918D"/>
                </a:solidFill>
                <a:latin typeface="Calibri"/>
                <a:ea typeface="Calibri"/>
                <a:cs typeface="Calibri"/>
                <a:sym typeface="Calibri"/>
              </a:defRPr>
            </a:lvl3pPr>
            <a:lvl4pPr indent="0" lvl="3" marL="0" marR="0" rtl="0" algn="r">
              <a:spcBef>
                <a:spcPts val="0"/>
              </a:spcBef>
              <a:buNone/>
              <a:defRPr sz="1200">
                <a:solidFill>
                  <a:srgbClr val="90918D"/>
                </a:solidFill>
                <a:latin typeface="Calibri"/>
                <a:ea typeface="Calibri"/>
                <a:cs typeface="Calibri"/>
                <a:sym typeface="Calibri"/>
              </a:defRPr>
            </a:lvl4pPr>
            <a:lvl5pPr indent="0" lvl="4" marL="0" marR="0" rtl="0" algn="r">
              <a:spcBef>
                <a:spcPts val="0"/>
              </a:spcBef>
              <a:buNone/>
              <a:defRPr sz="1200">
                <a:solidFill>
                  <a:srgbClr val="90918D"/>
                </a:solidFill>
                <a:latin typeface="Calibri"/>
                <a:ea typeface="Calibri"/>
                <a:cs typeface="Calibri"/>
                <a:sym typeface="Calibri"/>
              </a:defRPr>
            </a:lvl5pPr>
            <a:lvl6pPr indent="0" lvl="5" marL="0" marR="0" rtl="0" algn="r">
              <a:spcBef>
                <a:spcPts val="0"/>
              </a:spcBef>
              <a:buNone/>
              <a:defRPr sz="1200">
                <a:solidFill>
                  <a:srgbClr val="90918D"/>
                </a:solidFill>
                <a:latin typeface="Calibri"/>
                <a:ea typeface="Calibri"/>
                <a:cs typeface="Calibri"/>
                <a:sym typeface="Calibri"/>
              </a:defRPr>
            </a:lvl6pPr>
            <a:lvl7pPr indent="0" lvl="6" marL="0" marR="0" rtl="0" algn="r">
              <a:spcBef>
                <a:spcPts val="0"/>
              </a:spcBef>
              <a:buNone/>
              <a:defRPr sz="1200">
                <a:solidFill>
                  <a:srgbClr val="90918D"/>
                </a:solidFill>
                <a:latin typeface="Calibri"/>
                <a:ea typeface="Calibri"/>
                <a:cs typeface="Calibri"/>
                <a:sym typeface="Calibri"/>
              </a:defRPr>
            </a:lvl7pPr>
            <a:lvl8pPr indent="0" lvl="7" marL="0" marR="0" rtl="0" algn="r">
              <a:spcBef>
                <a:spcPts val="0"/>
              </a:spcBef>
              <a:buNone/>
              <a:defRPr sz="1200">
                <a:solidFill>
                  <a:srgbClr val="90918D"/>
                </a:solidFill>
                <a:latin typeface="Calibri"/>
                <a:ea typeface="Calibri"/>
                <a:cs typeface="Calibri"/>
                <a:sym typeface="Calibri"/>
              </a:defRPr>
            </a:lvl8pPr>
            <a:lvl9pPr indent="0" lvl="8" marL="0" marR="0" rtl="0" algn="r">
              <a:spcBef>
                <a:spcPts val="0"/>
              </a:spcBef>
              <a:buNone/>
              <a:defRPr sz="1200">
                <a:solidFill>
                  <a:srgbClr val="90918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61" name="Shape 161"/>
        <p:cNvGrpSpPr/>
        <p:nvPr/>
      </p:nvGrpSpPr>
      <p:grpSpPr>
        <a:xfrm>
          <a:off x="0" y="0"/>
          <a:ext cx="0" cy="0"/>
          <a:chOff x="0" y="0"/>
          <a:chExt cx="0" cy="0"/>
        </a:xfrm>
      </p:grpSpPr>
      <p:sp>
        <p:nvSpPr>
          <p:cNvPr id="162" name="Google Shape;162;p21"/>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3" name="Google Shape;163;p21"/>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lstStyle>
            <a:lvl1pPr indent="-228600" lvl="0" marL="457200" marR="0" rtl="0" algn="l">
              <a:spcBef>
                <a:spcPts val="400"/>
              </a:spcBef>
              <a:spcAft>
                <a:spcPts val="0"/>
              </a:spcAft>
              <a:buClr>
                <a:srgbClr val="90918D"/>
              </a:buClr>
              <a:buSzPts val="2000"/>
              <a:buFont typeface="Arial"/>
              <a:buNone/>
              <a:defRPr b="0" i="0" sz="2000" u="none" cap="none" strike="noStrike">
                <a:solidFill>
                  <a:srgbClr val="90918D"/>
                </a:solidFill>
                <a:latin typeface="Calibri"/>
                <a:ea typeface="Calibri"/>
                <a:cs typeface="Calibri"/>
                <a:sym typeface="Calibri"/>
              </a:defRPr>
            </a:lvl1pPr>
            <a:lvl2pPr indent="-228600" lvl="1" marL="914400" marR="0" rtl="0" algn="l">
              <a:spcBef>
                <a:spcPts val="360"/>
              </a:spcBef>
              <a:spcAft>
                <a:spcPts val="0"/>
              </a:spcAft>
              <a:buClr>
                <a:srgbClr val="90918D"/>
              </a:buClr>
              <a:buSzPts val="1800"/>
              <a:buFont typeface="Arial"/>
              <a:buNone/>
              <a:defRPr b="0" i="0" sz="1800" u="none" cap="none" strike="noStrike">
                <a:solidFill>
                  <a:srgbClr val="90918D"/>
                </a:solidFill>
                <a:latin typeface="Calibri"/>
                <a:ea typeface="Calibri"/>
                <a:cs typeface="Calibri"/>
                <a:sym typeface="Calibri"/>
              </a:defRPr>
            </a:lvl2pPr>
            <a:lvl3pPr indent="-228600" lvl="2" marL="1371600" marR="0" rtl="0" algn="l">
              <a:spcBef>
                <a:spcPts val="320"/>
              </a:spcBef>
              <a:spcAft>
                <a:spcPts val="0"/>
              </a:spcAft>
              <a:buClr>
                <a:srgbClr val="90918D"/>
              </a:buClr>
              <a:buSzPts val="1600"/>
              <a:buFont typeface="Arial"/>
              <a:buNone/>
              <a:defRPr b="0" i="0" sz="1600" u="none" cap="none" strike="noStrike">
                <a:solidFill>
                  <a:srgbClr val="90918D"/>
                </a:solidFill>
                <a:latin typeface="Calibri"/>
                <a:ea typeface="Calibri"/>
                <a:cs typeface="Calibri"/>
                <a:sym typeface="Calibri"/>
              </a:defRPr>
            </a:lvl3pPr>
            <a:lvl4pPr indent="-228600" lvl="3" marL="1828800" marR="0" rtl="0" algn="l">
              <a:spcBef>
                <a:spcPts val="280"/>
              </a:spcBef>
              <a:spcAft>
                <a:spcPts val="0"/>
              </a:spcAft>
              <a:buClr>
                <a:srgbClr val="90918D"/>
              </a:buClr>
              <a:buSzPts val="1400"/>
              <a:buFont typeface="Arial"/>
              <a:buNone/>
              <a:defRPr b="0" i="0" sz="1400" u="none" cap="none" strike="noStrike">
                <a:solidFill>
                  <a:srgbClr val="90918D"/>
                </a:solidFill>
                <a:latin typeface="Calibri"/>
                <a:ea typeface="Calibri"/>
                <a:cs typeface="Calibri"/>
                <a:sym typeface="Calibri"/>
              </a:defRPr>
            </a:lvl4pPr>
            <a:lvl5pPr indent="-228600" lvl="4" marL="2286000" marR="0" rtl="0" algn="l">
              <a:spcBef>
                <a:spcPts val="280"/>
              </a:spcBef>
              <a:spcAft>
                <a:spcPts val="0"/>
              </a:spcAft>
              <a:buClr>
                <a:srgbClr val="90918D"/>
              </a:buClr>
              <a:buSzPts val="1400"/>
              <a:buFont typeface="Arial"/>
              <a:buNone/>
              <a:defRPr b="0" i="0" sz="1400" u="none" cap="none" strike="noStrike">
                <a:solidFill>
                  <a:srgbClr val="90918D"/>
                </a:solidFill>
                <a:latin typeface="Calibri"/>
                <a:ea typeface="Calibri"/>
                <a:cs typeface="Calibri"/>
                <a:sym typeface="Calibri"/>
              </a:defRPr>
            </a:lvl5pPr>
            <a:lvl6pPr indent="-228600" lvl="5" marL="2743200" marR="0" rtl="0" algn="l">
              <a:spcBef>
                <a:spcPts val="280"/>
              </a:spcBef>
              <a:spcAft>
                <a:spcPts val="0"/>
              </a:spcAft>
              <a:buClr>
                <a:srgbClr val="90918D"/>
              </a:buClr>
              <a:buSzPts val="1400"/>
              <a:buFont typeface="Arial"/>
              <a:buNone/>
              <a:defRPr b="0" i="0" sz="1400" u="none" cap="none" strike="noStrike">
                <a:solidFill>
                  <a:srgbClr val="90918D"/>
                </a:solidFill>
                <a:latin typeface="Calibri"/>
                <a:ea typeface="Calibri"/>
                <a:cs typeface="Calibri"/>
                <a:sym typeface="Calibri"/>
              </a:defRPr>
            </a:lvl6pPr>
            <a:lvl7pPr indent="-228600" lvl="6" marL="3200400" marR="0" rtl="0" algn="l">
              <a:spcBef>
                <a:spcPts val="280"/>
              </a:spcBef>
              <a:spcAft>
                <a:spcPts val="0"/>
              </a:spcAft>
              <a:buClr>
                <a:srgbClr val="90918D"/>
              </a:buClr>
              <a:buSzPts val="1400"/>
              <a:buFont typeface="Arial"/>
              <a:buNone/>
              <a:defRPr b="0" i="0" sz="1400" u="none" cap="none" strike="noStrike">
                <a:solidFill>
                  <a:srgbClr val="90918D"/>
                </a:solidFill>
                <a:latin typeface="Calibri"/>
                <a:ea typeface="Calibri"/>
                <a:cs typeface="Calibri"/>
                <a:sym typeface="Calibri"/>
              </a:defRPr>
            </a:lvl7pPr>
            <a:lvl8pPr indent="-228600" lvl="7" marL="3657600" marR="0" rtl="0" algn="l">
              <a:spcBef>
                <a:spcPts val="280"/>
              </a:spcBef>
              <a:spcAft>
                <a:spcPts val="0"/>
              </a:spcAft>
              <a:buClr>
                <a:srgbClr val="90918D"/>
              </a:buClr>
              <a:buSzPts val="1400"/>
              <a:buFont typeface="Arial"/>
              <a:buNone/>
              <a:defRPr b="0" i="0" sz="1400" u="none" cap="none" strike="noStrike">
                <a:solidFill>
                  <a:srgbClr val="90918D"/>
                </a:solidFill>
                <a:latin typeface="Calibri"/>
                <a:ea typeface="Calibri"/>
                <a:cs typeface="Calibri"/>
                <a:sym typeface="Calibri"/>
              </a:defRPr>
            </a:lvl8pPr>
            <a:lvl9pPr indent="-228600" lvl="8" marL="4114800" marR="0" rtl="0" algn="l">
              <a:spcBef>
                <a:spcPts val="280"/>
              </a:spcBef>
              <a:spcAft>
                <a:spcPts val="0"/>
              </a:spcAft>
              <a:buClr>
                <a:srgbClr val="90918D"/>
              </a:buClr>
              <a:buSzPts val="1400"/>
              <a:buFont typeface="Arial"/>
              <a:buNone/>
              <a:defRPr b="0" i="0" sz="1400" u="none" cap="none" strike="noStrike">
                <a:solidFill>
                  <a:srgbClr val="90918D"/>
                </a:solidFill>
                <a:latin typeface="Calibri"/>
                <a:ea typeface="Calibri"/>
                <a:cs typeface="Calibri"/>
                <a:sym typeface="Calibri"/>
              </a:defRPr>
            </a:lvl9pPr>
          </a:lstStyle>
          <a:p/>
        </p:txBody>
      </p:sp>
      <p:sp>
        <p:nvSpPr>
          <p:cNvPr id="164" name="Google Shape;164;p2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90918D"/>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5" name="Google Shape;165;p2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90918D"/>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6" name="Google Shape;166;p2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90918D"/>
                </a:solidFill>
                <a:latin typeface="Calibri"/>
                <a:ea typeface="Calibri"/>
                <a:cs typeface="Calibri"/>
                <a:sym typeface="Calibri"/>
              </a:defRPr>
            </a:lvl1pPr>
            <a:lvl2pPr indent="0" lvl="1" marL="0" marR="0" rtl="0" algn="r">
              <a:spcBef>
                <a:spcPts val="0"/>
              </a:spcBef>
              <a:buNone/>
              <a:defRPr sz="1200">
                <a:solidFill>
                  <a:srgbClr val="90918D"/>
                </a:solidFill>
                <a:latin typeface="Calibri"/>
                <a:ea typeface="Calibri"/>
                <a:cs typeface="Calibri"/>
                <a:sym typeface="Calibri"/>
              </a:defRPr>
            </a:lvl2pPr>
            <a:lvl3pPr indent="0" lvl="2" marL="0" marR="0" rtl="0" algn="r">
              <a:spcBef>
                <a:spcPts val="0"/>
              </a:spcBef>
              <a:buNone/>
              <a:defRPr sz="1200">
                <a:solidFill>
                  <a:srgbClr val="90918D"/>
                </a:solidFill>
                <a:latin typeface="Calibri"/>
                <a:ea typeface="Calibri"/>
                <a:cs typeface="Calibri"/>
                <a:sym typeface="Calibri"/>
              </a:defRPr>
            </a:lvl3pPr>
            <a:lvl4pPr indent="0" lvl="3" marL="0" marR="0" rtl="0" algn="r">
              <a:spcBef>
                <a:spcPts val="0"/>
              </a:spcBef>
              <a:buNone/>
              <a:defRPr sz="1200">
                <a:solidFill>
                  <a:srgbClr val="90918D"/>
                </a:solidFill>
                <a:latin typeface="Calibri"/>
                <a:ea typeface="Calibri"/>
                <a:cs typeface="Calibri"/>
                <a:sym typeface="Calibri"/>
              </a:defRPr>
            </a:lvl4pPr>
            <a:lvl5pPr indent="0" lvl="4" marL="0" marR="0" rtl="0" algn="r">
              <a:spcBef>
                <a:spcPts val="0"/>
              </a:spcBef>
              <a:buNone/>
              <a:defRPr sz="1200">
                <a:solidFill>
                  <a:srgbClr val="90918D"/>
                </a:solidFill>
                <a:latin typeface="Calibri"/>
                <a:ea typeface="Calibri"/>
                <a:cs typeface="Calibri"/>
                <a:sym typeface="Calibri"/>
              </a:defRPr>
            </a:lvl5pPr>
            <a:lvl6pPr indent="0" lvl="5" marL="0" marR="0" rtl="0" algn="r">
              <a:spcBef>
                <a:spcPts val="0"/>
              </a:spcBef>
              <a:buNone/>
              <a:defRPr sz="1200">
                <a:solidFill>
                  <a:srgbClr val="90918D"/>
                </a:solidFill>
                <a:latin typeface="Calibri"/>
                <a:ea typeface="Calibri"/>
                <a:cs typeface="Calibri"/>
                <a:sym typeface="Calibri"/>
              </a:defRPr>
            </a:lvl6pPr>
            <a:lvl7pPr indent="0" lvl="6" marL="0" marR="0" rtl="0" algn="r">
              <a:spcBef>
                <a:spcPts val="0"/>
              </a:spcBef>
              <a:buNone/>
              <a:defRPr sz="1200">
                <a:solidFill>
                  <a:srgbClr val="90918D"/>
                </a:solidFill>
                <a:latin typeface="Calibri"/>
                <a:ea typeface="Calibri"/>
                <a:cs typeface="Calibri"/>
                <a:sym typeface="Calibri"/>
              </a:defRPr>
            </a:lvl7pPr>
            <a:lvl8pPr indent="0" lvl="7" marL="0" marR="0" rtl="0" algn="r">
              <a:spcBef>
                <a:spcPts val="0"/>
              </a:spcBef>
              <a:buNone/>
              <a:defRPr sz="1200">
                <a:solidFill>
                  <a:srgbClr val="90918D"/>
                </a:solidFill>
                <a:latin typeface="Calibri"/>
                <a:ea typeface="Calibri"/>
                <a:cs typeface="Calibri"/>
                <a:sym typeface="Calibri"/>
              </a:defRPr>
            </a:lvl8pPr>
            <a:lvl9pPr indent="0" lvl="8" marL="0" marR="0" rtl="0" algn="r">
              <a:spcBef>
                <a:spcPts val="0"/>
              </a:spcBef>
              <a:buNone/>
              <a:defRPr sz="1200">
                <a:solidFill>
                  <a:srgbClr val="90918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43" name="Shape 43"/>
        <p:cNvGrpSpPr/>
        <p:nvPr/>
      </p:nvGrpSpPr>
      <p:grpSpPr>
        <a:xfrm>
          <a:off x="0" y="0"/>
          <a:ext cx="0" cy="0"/>
          <a:chOff x="0" y="0"/>
          <a:chExt cx="0" cy="0"/>
        </a:xfrm>
      </p:grpSpPr>
      <p:sp>
        <p:nvSpPr>
          <p:cNvPr id="44" name="Google Shape;44;p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45" name="Google Shape;45;p3"/>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46" name="Google Shape;46;p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47" name="Google Shape;47;p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48" name="Google Shape;48;p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67" name="Shape 167"/>
        <p:cNvGrpSpPr/>
        <p:nvPr/>
      </p:nvGrpSpPr>
      <p:grpSpPr>
        <a:xfrm>
          <a:off x="0" y="0"/>
          <a:ext cx="0" cy="0"/>
          <a:chOff x="0" y="0"/>
          <a:chExt cx="0" cy="0"/>
        </a:xfrm>
      </p:grpSpPr>
      <p:sp>
        <p:nvSpPr>
          <p:cNvPr id="168" name="Google Shape;168;p2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9" name="Google Shape;169;p22"/>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0" name="Google Shape;170;p22"/>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1" name="Google Shape;171;p2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90918D"/>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2" name="Google Shape;172;p2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90918D"/>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3" name="Google Shape;173;p2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90918D"/>
                </a:solidFill>
                <a:latin typeface="Calibri"/>
                <a:ea typeface="Calibri"/>
                <a:cs typeface="Calibri"/>
                <a:sym typeface="Calibri"/>
              </a:defRPr>
            </a:lvl1pPr>
            <a:lvl2pPr indent="0" lvl="1" marL="0" marR="0" rtl="0" algn="r">
              <a:spcBef>
                <a:spcPts val="0"/>
              </a:spcBef>
              <a:buNone/>
              <a:defRPr sz="1200">
                <a:solidFill>
                  <a:srgbClr val="90918D"/>
                </a:solidFill>
                <a:latin typeface="Calibri"/>
                <a:ea typeface="Calibri"/>
                <a:cs typeface="Calibri"/>
                <a:sym typeface="Calibri"/>
              </a:defRPr>
            </a:lvl2pPr>
            <a:lvl3pPr indent="0" lvl="2" marL="0" marR="0" rtl="0" algn="r">
              <a:spcBef>
                <a:spcPts val="0"/>
              </a:spcBef>
              <a:buNone/>
              <a:defRPr sz="1200">
                <a:solidFill>
                  <a:srgbClr val="90918D"/>
                </a:solidFill>
                <a:latin typeface="Calibri"/>
                <a:ea typeface="Calibri"/>
                <a:cs typeface="Calibri"/>
                <a:sym typeface="Calibri"/>
              </a:defRPr>
            </a:lvl3pPr>
            <a:lvl4pPr indent="0" lvl="3" marL="0" marR="0" rtl="0" algn="r">
              <a:spcBef>
                <a:spcPts val="0"/>
              </a:spcBef>
              <a:buNone/>
              <a:defRPr sz="1200">
                <a:solidFill>
                  <a:srgbClr val="90918D"/>
                </a:solidFill>
                <a:latin typeface="Calibri"/>
                <a:ea typeface="Calibri"/>
                <a:cs typeface="Calibri"/>
                <a:sym typeface="Calibri"/>
              </a:defRPr>
            </a:lvl4pPr>
            <a:lvl5pPr indent="0" lvl="4" marL="0" marR="0" rtl="0" algn="r">
              <a:spcBef>
                <a:spcPts val="0"/>
              </a:spcBef>
              <a:buNone/>
              <a:defRPr sz="1200">
                <a:solidFill>
                  <a:srgbClr val="90918D"/>
                </a:solidFill>
                <a:latin typeface="Calibri"/>
                <a:ea typeface="Calibri"/>
                <a:cs typeface="Calibri"/>
                <a:sym typeface="Calibri"/>
              </a:defRPr>
            </a:lvl5pPr>
            <a:lvl6pPr indent="0" lvl="5" marL="0" marR="0" rtl="0" algn="r">
              <a:spcBef>
                <a:spcPts val="0"/>
              </a:spcBef>
              <a:buNone/>
              <a:defRPr sz="1200">
                <a:solidFill>
                  <a:srgbClr val="90918D"/>
                </a:solidFill>
                <a:latin typeface="Calibri"/>
                <a:ea typeface="Calibri"/>
                <a:cs typeface="Calibri"/>
                <a:sym typeface="Calibri"/>
              </a:defRPr>
            </a:lvl6pPr>
            <a:lvl7pPr indent="0" lvl="6" marL="0" marR="0" rtl="0" algn="r">
              <a:spcBef>
                <a:spcPts val="0"/>
              </a:spcBef>
              <a:buNone/>
              <a:defRPr sz="1200">
                <a:solidFill>
                  <a:srgbClr val="90918D"/>
                </a:solidFill>
                <a:latin typeface="Calibri"/>
                <a:ea typeface="Calibri"/>
                <a:cs typeface="Calibri"/>
                <a:sym typeface="Calibri"/>
              </a:defRPr>
            </a:lvl7pPr>
            <a:lvl8pPr indent="0" lvl="7" marL="0" marR="0" rtl="0" algn="r">
              <a:spcBef>
                <a:spcPts val="0"/>
              </a:spcBef>
              <a:buNone/>
              <a:defRPr sz="1200">
                <a:solidFill>
                  <a:srgbClr val="90918D"/>
                </a:solidFill>
                <a:latin typeface="Calibri"/>
                <a:ea typeface="Calibri"/>
                <a:cs typeface="Calibri"/>
                <a:sym typeface="Calibri"/>
              </a:defRPr>
            </a:lvl8pPr>
            <a:lvl9pPr indent="0" lvl="8" marL="0" marR="0" rtl="0" algn="r">
              <a:spcBef>
                <a:spcPts val="0"/>
              </a:spcBef>
              <a:buNone/>
              <a:defRPr sz="1200">
                <a:solidFill>
                  <a:srgbClr val="90918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74" name="Shape 174"/>
        <p:cNvGrpSpPr/>
        <p:nvPr/>
      </p:nvGrpSpPr>
      <p:grpSpPr>
        <a:xfrm>
          <a:off x="0" y="0"/>
          <a:ext cx="0" cy="0"/>
          <a:chOff x="0" y="0"/>
          <a:chExt cx="0" cy="0"/>
        </a:xfrm>
      </p:grpSpPr>
      <p:sp>
        <p:nvSpPr>
          <p:cNvPr id="175" name="Google Shape;175;p2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6" name="Google Shape;176;p23"/>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77" name="Google Shape;177;p23"/>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78" name="Google Shape;178;p23"/>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79" name="Google Shape;179;p23"/>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80" name="Google Shape;180;p2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90918D"/>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1" name="Google Shape;181;p2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90918D"/>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2" name="Google Shape;182;p2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90918D"/>
                </a:solidFill>
                <a:latin typeface="Calibri"/>
                <a:ea typeface="Calibri"/>
                <a:cs typeface="Calibri"/>
                <a:sym typeface="Calibri"/>
              </a:defRPr>
            </a:lvl1pPr>
            <a:lvl2pPr indent="0" lvl="1" marL="0" marR="0" rtl="0" algn="r">
              <a:spcBef>
                <a:spcPts val="0"/>
              </a:spcBef>
              <a:buNone/>
              <a:defRPr sz="1200">
                <a:solidFill>
                  <a:srgbClr val="90918D"/>
                </a:solidFill>
                <a:latin typeface="Calibri"/>
                <a:ea typeface="Calibri"/>
                <a:cs typeface="Calibri"/>
                <a:sym typeface="Calibri"/>
              </a:defRPr>
            </a:lvl2pPr>
            <a:lvl3pPr indent="0" lvl="2" marL="0" marR="0" rtl="0" algn="r">
              <a:spcBef>
                <a:spcPts val="0"/>
              </a:spcBef>
              <a:buNone/>
              <a:defRPr sz="1200">
                <a:solidFill>
                  <a:srgbClr val="90918D"/>
                </a:solidFill>
                <a:latin typeface="Calibri"/>
                <a:ea typeface="Calibri"/>
                <a:cs typeface="Calibri"/>
                <a:sym typeface="Calibri"/>
              </a:defRPr>
            </a:lvl3pPr>
            <a:lvl4pPr indent="0" lvl="3" marL="0" marR="0" rtl="0" algn="r">
              <a:spcBef>
                <a:spcPts val="0"/>
              </a:spcBef>
              <a:buNone/>
              <a:defRPr sz="1200">
                <a:solidFill>
                  <a:srgbClr val="90918D"/>
                </a:solidFill>
                <a:latin typeface="Calibri"/>
                <a:ea typeface="Calibri"/>
                <a:cs typeface="Calibri"/>
                <a:sym typeface="Calibri"/>
              </a:defRPr>
            </a:lvl4pPr>
            <a:lvl5pPr indent="0" lvl="4" marL="0" marR="0" rtl="0" algn="r">
              <a:spcBef>
                <a:spcPts val="0"/>
              </a:spcBef>
              <a:buNone/>
              <a:defRPr sz="1200">
                <a:solidFill>
                  <a:srgbClr val="90918D"/>
                </a:solidFill>
                <a:latin typeface="Calibri"/>
                <a:ea typeface="Calibri"/>
                <a:cs typeface="Calibri"/>
                <a:sym typeface="Calibri"/>
              </a:defRPr>
            </a:lvl5pPr>
            <a:lvl6pPr indent="0" lvl="5" marL="0" marR="0" rtl="0" algn="r">
              <a:spcBef>
                <a:spcPts val="0"/>
              </a:spcBef>
              <a:buNone/>
              <a:defRPr sz="1200">
                <a:solidFill>
                  <a:srgbClr val="90918D"/>
                </a:solidFill>
                <a:latin typeface="Calibri"/>
                <a:ea typeface="Calibri"/>
                <a:cs typeface="Calibri"/>
                <a:sym typeface="Calibri"/>
              </a:defRPr>
            </a:lvl6pPr>
            <a:lvl7pPr indent="0" lvl="6" marL="0" marR="0" rtl="0" algn="r">
              <a:spcBef>
                <a:spcPts val="0"/>
              </a:spcBef>
              <a:buNone/>
              <a:defRPr sz="1200">
                <a:solidFill>
                  <a:srgbClr val="90918D"/>
                </a:solidFill>
                <a:latin typeface="Calibri"/>
                <a:ea typeface="Calibri"/>
                <a:cs typeface="Calibri"/>
                <a:sym typeface="Calibri"/>
              </a:defRPr>
            </a:lvl7pPr>
            <a:lvl8pPr indent="0" lvl="7" marL="0" marR="0" rtl="0" algn="r">
              <a:spcBef>
                <a:spcPts val="0"/>
              </a:spcBef>
              <a:buNone/>
              <a:defRPr sz="1200">
                <a:solidFill>
                  <a:srgbClr val="90918D"/>
                </a:solidFill>
                <a:latin typeface="Calibri"/>
                <a:ea typeface="Calibri"/>
                <a:cs typeface="Calibri"/>
                <a:sym typeface="Calibri"/>
              </a:defRPr>
            </a:lvl8pPr>
            <a:lvl9pPr indent="0" lvl="8" marL="0" marR="0" rtl="0" algn="r">
              <a:spcBef>
                <a:spcPts val="0"/>
              </a:spcBef>
              <a:buNone/>
              <a:defRPr sz="1200">
                <a:solidFill>
                  <a:srgbClr val="90918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83" name="Shape 183"/>
        <p:cNvGrpSpPr/>
        <p:nvPr/>
      </p:nvGrpSpPr>
      <p:grpSpPr>
        <a:xfrm>
          <a:off x="0" y="0"/>
          <a:ext cx="0" cy="0"/>
          <a:chOff x="0" y="0"/>
          <a:chExt cx="0" cy="0"/>
        </a:xfrm>
      </p:grpSpPr>
      <p:sp>
        <p:nvSpPr>
          <p:cNvPr id="184" name="Google Shape;184;p2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5" name="Google Shape;185;p2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90918D"/>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6" name="Google Shape;186;p2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90918D"/>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7" name="Google Shape;187;p2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90918D"/>
                </a:solidFill>
                <a:latin typeface="Calibri"/>
                <a:ea typeface="Calibri"/>
                <a:cs typeface="Calibri"/>
                <a:sym typeface="Calibri"/>
              </a:defRPr>
            </a:lvl1pPr>
            <a:lvl2pPr indent="0" lvl="1" marL="0" marR="0" rtl="0" algn="r">
              <a:spcBef>
                <a:spcPts val="0"/>
              </a:spcBef>
              <a:buNone/>
              <a:defRPr sz="1200">
                <a:solidFill>
                  <a:srgbClr val="90918D"/>
                </a:solidFill>
                <a:latin typeface="Calibri"/>
                <a:ea typeface="Calibri"/>
                <a:cs typeface="Calibri"/>
                <a:sym typeface="Calibri"/>
              </a:defRPr>
            </a:lvl2pPr>
            <a:lvl3pPr indent="0" lvl="2" marL="0" marR="0" rtl="0" algn="r">
              <a:spcBef>
                <a:spcPts val="0"/>
              </a:spcBef>
              <a:buNone/>
              <a:defRPr sz="1200">
                <a:solidFill>
                  <a:srgbClr val="90918D"/>
                </a:solidFill>
                <a:latin typeface="Calibri"/>
                <a:ea typeface="Calibri"/>
                <a:cs typeface="Calibri"/>
                <a:sym typeface="Calibri"/>
              </a:defRPr>
            </a:lvl3pPr>
            <a:lvl4pPr indent="0" lvl="3" marL="0" marR="0" rtl="0" algn="r">
              <a:spcBef>
                <a:spcPts val="0"/>
              </a:spcBef>
              <a:buNone/>
              <a:defRPr sz="1200">
                <a:solidFill>
                  <a:srgbClr val="90918D"/>
                </a:solidFill>
                <a:latin typeface="Calibri"/>
                <a:ea typeface="Calibri"/>
                <a:cs typeface="Calibri"/>
                <a:sym typeface="Calibri"/>
              </a:defRPr>
            </a:lvl4pPr>
            <a:lvl5pPr indent="0" lvl="4" marL="0" marR="0" rtl="0" algn="r">
              <a:spcBef>
                <a:spcPts val="0"/>
              </a:spcBef>
              <a:buNone/>
              <a:defRPr sz="1200">
                <a:solidFill>
                  <a:srgbClr val="90918D"/>
                </a:solidFill>
                <a:latin typeface="Calibri"/>
                <a:ea typeface="Calibri"/>
                <a:cs typeface="Calibri"/>
                <a:sym typeface="Calibri"/>
              </a:defRPr>
            </a:lvl5pPr>
            <a:lvl6pPr indent="0" lvl="5" marL="0" marR="0" rtl="0" algn="r">
              <a:spcBef>
                <a:spcPts val="0"/>
              </a:spcBef>
              <a:buNone/>
              <a:defRPr sz="1200">
                <a:solidFill>
                  <a:srgbClr val="90918D"/>
                </a:solidFill>
                <a:latin typeface="Calibri"/>
                <a:ea typeface="Calibri"/>
                <a:cs typeface="Calibri"/>
                <a:sym typeface="Calibri"/>
              </a:defRPr>
            </a:lvl6pPr>
            <a:lvl7pPr indent="0" lvl="6" marL="0" marR="0" rtl="0" algn="r">
              <a:spcBef>
                <a:spcPts val="0"/>
              </a:spcBef>
              <a:buNone/>
              <a:defRPr sz="1200">
                <a:solidFill>
                  <a:srgbClr val="90918D"/>
                </a:solidFill>
                <a:latin typeface="Calibri"/>
                <a:ea typeface="Calibri"/>
                <a:cs typeface="Calibri"/>
                <a:sym typeface="Calibri"/>
              </a:defRPr>
            </a:lvl7pPr>
            <a:lvl8pPr indent="0" lvl="7" marL="0" marR="0" rtl="0" algn="r">
              <a:spcBef>
                <a:spcPts val="0"/>
              </a:spcBef>
              <a:buNone/>
              <a:defRPr sz="1200">
                <a:solidFill>
                  <a:srgbClr val="90918D"/>
                </a:solidFill>
                <a:latin typeface="Calibri"/>
                <a:ea typeface="Calibri"/>
                <a:cs typeface="Calibri"/>
                <a:sym typeface="Calibri"/>
              </a:defRPr>
            </a:lvl8pPr>
            <a:lvl9pPr indent="0" lvl="8" marL="0" marR="0" rtl="0" algn="r">
              <a:spcBef>
                <a:spcPts val="0"/>
              </a:spcBef>
              <a:buNone/>
              <a:defRPr sz="1200">
                <a:solidFill>
                  <a:srgbClr val="90918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88" name="Shape 188"/>
        <p:cNvGrpSpPr/>
        <p:nvPr/>
      </p:nvGrpSpPr>
      <p:grpSpPr>
        <a:xfrm>
          <a:off x="0" y="0"/>
          <a:ext cx="0" cy="0"/>
          <a:chOff x="0" y="0"/>
          <a:chExt cx="0" cy="0"/>
        </a:xfrm>
      </p:grpSpPr>
      <p:sp>
        <p:nvSpPr>
          <p:cNvPr id="189" name="Google Shape;189;p2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90918D"/>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0" name="Google Shape;190;p2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90918D"/>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1" name="Google Shape;191;p2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90918D"/>
                </a:solidFill>
                <a:latin typeface="Calibri"/>
                <a:ea typeface="Calibri"/>
                <a:cs typeface="Calibri"/>
                <a:sym typeface="Calibri"/>
              </a:defRPr>
            </a:lvl1pPr>
            <a:lvl2pPr indent="0" lvl="1" marL="0" marR="0" rtl="0" algn="r">
              <a:spcBef>
                <a:spcPts val="0"/>
              </a:spcBef>
              <a:buNone/>
              <a:defRPr sz="1200">
                <a:solidFill>
                  <a:srgbClr val="90918D"/>
                </a:solidFill>
                <a:latin typeface="Calibri"/>
                <a:ea typeface="Calibri"/>
                <a:cs typeface="Calibri"/>
                <a:sym typeface="Calibri"/>
              </a:defRPr>
            </a:lvl2pPr>
            <a:lvl3pPr indent="0" lvl="2" marL="0" marR="0" rtl="0" algn="r">
              <a:spcBef>
                <a:spcPts val="0"/>
              </a:spcBef>
              <a:buNone/>
              <a:defRPr sz="1200">
                <a:solidFill>
                  <a:srgbClr val="90918D"/>
                </a:solidFill>
                <a:latin typeface="Calibri"/>
                <a:ea typeface="Calibri"/>
                <a:cs typeface="Calibri"/>
                <a:sym typeface="Calibri"/>
              </a:defRPr>
            </a:lvl3pPr>
            <a:lvl4pPr indent="0" lvl="3" marL="0" marR="0" rtl="0" algn="r">
              <a:spcBef>
                <a:spcPts val="0"/>
              </a:spcBef>
              <a:buNone/>
              <a:defRPr sz="1200">
                <a:solidFill>
                  <a:srgbClr val="90918D"/>
                </a:solidFill>
                <a:latin typeface="Calibri"/>
                <a:ea typeface="Calibri"/>
                <a:cs typeface="Calibri"/>
                <a:sym typeface="Calibri"/>
              </a:defRPr>
            </a:lvl4pPr>
            <a:lvl5pPr indent="0" lvl="4" marL="0" marR="0" rtl="0" algn="r">
              <a:spcBef>
                <a:spcPts val="0"/>
              </a:spcBef>
              <a:buNone/>
              <a:defRPr sz="1200">
                <a:solidFill>
                  <a:srgbClr val="90918D"/>
                </a:solidFill>
                <a:latin typeface="Calibri"/>
                <a:ea typeface="Calibri"/>
                <a:cs typeface="Calibri"/>
                <a:sym typeface="Calibri"/>
              </a:defRPr>
            </a:lvl5pPr>
            <a:lvl6pPr indent="0" lvl="5" marL="0" marR="0" rtl="0" algn="r">
              <a:spcBef>
                <a:spcPts val="0"/>
              </a:spcBef>
              <a:buNone/>
              <a:defRPr sz="1200">
                <a:solidFill>
                  <a:srgbClr val="90918D"/>
                </a:solidFill>
                <a:latin typeface="Calibri"/>
                <a:ea typeface="Calibri"/>
                <a:cs typeface="Calibri"/>
                <a:sym typeface="Calibri"/>
              </a:defRPr>
            </a:lvl6pPr>
            <a:lvl7pPr indent="0" lvl="6" marL="0" marR="0" rtl="0" algn="r">
              <a:spcBef>
                <a:spcPts val="0"/>
              </a:spcBef>
              <a:buNone/>
              <a:defRPr sz="1200">
                <a:solidFill>
                  <a:srgbClr val="90918D"/>
                </a:solidFill>
                <a:latin typeface="Calibri"/>
                <a:ea typeface="Calibri"/>
                <a:cs typeface="Calibri"/>
                <a:sym typeface="Calibri"/>
              </a:defRPr>
            </a:lvl7pPr>
            <a:lvl8pPr indent="0" lvl="7" marL="0" marR="0" rtl="0" algn="r">
              <a:spcBef>
                <a:spcPts val="0"/>
              </a:spcBef>
              <a:buNone/>
              <a:defRPr sz="1200">
                <a:solidFill>
                  <a:srgbClr val="90918D"/>
                </a:solidFill>
                <a:latin typeface="Calibri"/>
                <a:ea typeface="Calibri"/>
                <a:cs typeface="Calibri"/>
                <a:sym typeface="Calibri"/>
              </a:defRPr>
            </a:lvl8pPr>
            <a:lvl9pPr indent="0" lvl="8" marL="0" marR="0" rtl="0" algn="r">
              <a:spcBef>
                <a:spcPts val="0"/>
              </a:spcBef>
              <a:buNone/>
              <a:defRPr sz="1200">
                <a:solidFill>
                  <a:srgbClr val="90918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92" name="Shape 192"/>
        <p:cNvGrpSpPr/>
        <p:nvPr/>
      </p:nvGrpSpPr>
      <p:grpSpPr>
        <a:xfrm>
          <a:off x="0" y="0"/>
          <a:ext cx="0" cy="0"/>
          <a:chOff x="0" y="0"/>
          <a:chExt cx="0" cy="0"/>
        </a:xfrm>
      </p:grpSpPr>
      <p:sp>
        <p:nvSpPr>
          <p:cNvPr id="193" name="Google Shape;193;p26"/>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4" name="Google Shape;194;p26"/>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95" name="Google Shape;195;p26"/>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96" name="Google Shape;196;p2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90918D"/>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7" name="Google Shape;197;p2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90918D"/>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8" name="Google Shape;198;p2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90918D"/>
                </a:solidFill>
                <a:latin typeface="Calibri"/>
                <a:ea typeface="Calibri"/>
                <a:cs typeface="Calibri"/>
                <a:sym typeface="Calibri"/>
              </a:defRPr>
            </a:lvl1pPr>
            <a:lvl2pPr indent="0" lvl="1" marL="0" marR="0" rtl="0" algn="r">
              <a:spcBef>
                <a:spcPts val="0"/>
              </a:spcBef>
              <a:buNone/>
              <a:defRPr sz="1200">
                <a:solidFill>
                  <a:srgbClr val="90918D"/>
                </a:solidFill>
                <a:latin typeface="Calibri"/>
                <a:ea typeface="Calibri"/>
                <a:cs typeface="Calibri"/>
                <a:sym typeface="Calibri"/>
              </a:defRPr>
            </a:lvl2pPr>
            <a:lvl3pPr indent="0" lvl="2" marL="0" marR="0" rtl="0" algn="r">
              <a:spcBef>
                <a:spcPts val="0"/>
              </a:spcBef>
              <a:buNone/>
              <a:defRPr sz="1200">
                <a:solidFill>
                  <a:srgbClr val="90918D"/>
                </a:solidFill>
                <a:latin typeface="Calibri"/>
                <a:ea typeface="Calibri"/>
                <a:cs typeface="Calibri"/>
                <a:sym typeface="Calibri"/>
              </a:defRPr>
            </a:lvl3pPr>
            <a:lvl4pPr indent="0" lvl="3" marL="0" marR="0" rtl="0" algn="r">
              <a:spcBef>
                <a:spcPts val="0"/>
              </a:spcBef>
              <a:buNone/>
              <a:defRPr sz="1200">
                <a:solidFill>
                  <a:srgbClr val="90918D"/>
                </a:solidFill>
                <a:latin typeface="Calibri"/>
                <a:ea typeface="Calibri"/>
                <a:cs typeface="Calibri"/>
                <a:sym typeface="Calibri"/>
              </a:defRPr>
            </a:lvl4pPr>
            <a:lvl5pPr indent="0" lvl="4" marL="0" marR="0" rtl="0" algn="r">
              <a:spcBef>
                <a:spcPts val="0"/>
              </a:spcBef>
              <a:buNone/>
              <a:defRPr sz="1200">
                <a:solidFill>
                  <a:srgbClr val="90918D"/>
                </a:solidFill>
                <a:latin typeface="Calibri"/>
                <a:ea typeface="Calibri"/>
                <a:cs typeface="Calibri"/>
                <a:sym typeface="Calibri"/>
              </a:defRPr>
            </a:lvl5pPr>
            <a:lvl6pPr indent="0" lvl="5" marL="0" marR="0" rtl="0" algn="r">
              <a:spcBef>
                <a:spcPts val="0"/>
              </a:spcBef>
              <a:buNone/>
              <a:defRPr sz="1200">
                <a:solidFill>
                  <a:srgbClr val="90918D"/>
                </a:solidFill>
                <a:latin typeface="Calibri"/>
                <a:ea typeface="Calibri"/>
                <a:cs typeface="Calibri"/>
                <a:sym typeface="Calibri"/>
              </a:defRPr>
            </a:lvl6pPr>
            <a:lvl7pPr indent="0" lvl="6" marL="0" marR="0" rtl="0" algn="r">
              <a:spcBef>
                <a:spcPts val="0"/>
              </a:spcBef>
              <a:buNone/>
              <a:defRPr sz="1200">
                <a:solidFill>
                  <a:srgbClr val="90918D"/>
                </a:solidFill>
                <a:latin typeface="Calibri"/>
                <a:ea typeface="Calibri"/>
                <a:cs typeface="Calibri"/>
                <a:sym typeface="Calibri"/>
              </a:defRPr>
            </a:lvl7pPr>
            <a:lvl8pPr indent="0" lvl="7" marL="0" marR="0" rtl="0" algn="r">
              <a:spcBef>
                <a:spcPts val="0"/>
              </a:spcBef>
              <a:buNone/>
              <a:defRPr sz="1200">
                <a:solidFill>
                  <a:srgbClr val="90918D"/>
                </a:solidFill>
                <a:latin typeface="Calibri"/>
                <a:ea typeface="Calibri"/>
                <a:cs typeface="Calibri"/>
                <a:sym typeface="Calibri"/>
              </a:defRPr>
            </a:lvl8pPr>
            <a:lvl9pPr indent="0" lvl="8" marL="0" marR="0" rtl="0" algn="r">
              <a:spcBef>
                <a:spcPts val="0"/>
              </a:spcBef>
              <a:buNone/>
              <a:defRPr sz="1200">
                <a:solidFill>
                  <a:srgbClr val="90918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99" name="Shape 199"/>
        <p:cNvGrpSpPr/>
        <p:nvPr/>
      </p:nvGrpSpPr>
      <p:grpSpPr>
        <a:xfrm>
          <a:off x="0" y="0"/>
          <a:ext cx="0" cy="0"/>
          <a:chOff x="0" y="0"/>
          <a:chExt cx="0" cy="0"/>
        </a:xfrm>
      </p:grpSpPr>
      <p:sp>
        <p:nvSpPr>
          <p:cNvPr id="200" name="Google Shape;200;p27"/>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1" name="Google Shape;201;p27"/>
          <p:cNvSpPr/>
          <p:nvPr>
            <p:ph idx="2" type="pic"/>
          </p:nvPr>
        </p:nvSpPr>
        <p:spPr>
          <a:xfrm>
            <a:off x="2389717" y="612775"/>
            <a:ext cx="73152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02" name="Google Shape;202;p27"/>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203" name="Google Shape;203;p2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90918D"/>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4" name="Google Shape;204;p2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90918D"/>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5" name="Google Shape;205;p2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90918D"/>
                </a:solidFill>
                <a:latin typeface="Calibri"/>
                <a:ea typeface="Calibri"/>
                <a:cs typeface="Calibri"/>
                <a:sym typeface="Calibri"/>
              </a:defRPr>
            </a:lvl1pPr>
            <a:lvl2pPr indent="0" lvl="1" marL="0" marR="0" rtl="0" algn="r">
              <a:spcBef>
                <a:spcPts val="0"/>
              </a:spcBef>
              <a:buNone/>
              <a:defRPr sz="1200">
                <a:solidFill>
                  <a:srgbClr val="90918D"/>
                </a:solidFill>
                <a:latin typeface="Calibri"/>
                <a:ea typeface="Calibri"/>
                <a:cs typeface="Calibri"/>
                <a:sym typeface="Calibri"/>
              </a:defRPr>
            </a:lvl2pPr>
            <a:lvl3pPr indent="0" lvl="2" marL="0" marR="0" rtl="0" algn="r">
              <a:spcBef>
                <a:spcPts val="0"/>
              </a:spcBef>
              <a:buNone/>
              <a:defRPr sz="1200">
                <a:solidFill>
                  <a:srgbClr val="90918D"/>
                </a:solidFill>
                <a:latin typeface="Calibri"/>
                <a:ea typeface="Calibri"/>
                <a:cs typeface="Calibri"/>
                <a:sym typeface="Calibri"/>
              </a:defRPr>
            </a:lvl3pPr>
            <a:lvl4pPr indent="0" lvl="3" marL="0" marR="0" rtl="0" algn="r">
              <a:spcBef>
                <a:spcPts val="0"/>
              </a:spcBef>
              <a:buNone/>
              <a:defRPr sz="1200">
                <a:solidFill>
                  <a:srgbClr val="90918D"/>
                </a:solidFill>
                <a:latin typeface="Calibri"/>
                <a:ea typeface="Calibri"/>
                <a:cs typeface="Calibri"/>
                <a:sym typeface="Calibri"/>
              </a:defRPr>
            </a:lvl4pPr>
            <a:lvl5pPr indent="0" lvl="4" marL="0" marR="0" rtl="0" algn="r">
              <a:spcBef>
                <a:spcPts val="0"/>
              </a:spcBef>
              <a:buNone/>
              <a:defRPr sz="1200">
                <a:solidFill>
                  <a:srgbClr val="90918D"/>
                </a:solidFill>
                <a:latin typeface="Calibri"/>
                <a:ea typeface="Calibri"/>
                <a:cs typeface="Calibri"/>
                <a:sym typeface="Calibri"/>
              </a:defRPr>
            </a:lvl5pPr>
            <a:lvl6pPr indent="0" lvl="5" marL="0" marR="0" rtl="0" algn="r">
              <a:spcBef>
                <a:spcPts val="0"/>
              </a:spcBef>
              <a:buNone/>
              <a:defRPr sz="1200">
                <a:solidFill>
                  <a:srgbClr val="90918D"/>
                </a:solidFill>
                <a:latin typeface="Calibri"/>
                <a:ea typeface="Calibri"/>
                <a:cs typeface="Calibri"/>
                <a:sym typeface="Calibri"/>
              </a:defRPr>
            </a:lvl6pPr>
            <a:lvl7pPr indent="0" lvl="6" marL="0" marR="0" rtl="0" algn="r">
              <a:spcBef>
                <a:spcPts val="0"/>
              </a:spcBef>
              <a:buNone/>
              <a:defRPr sz="1200">
                <a:solidFill>
                  <a:srgbClr val="90918D"/>
                </a:solidFill>
                <a:latin typeface="Calibri"/>
                <a:ea typeface="Calibri"/>
                <a:cs typeface="Calibri"/>
                <a:sym typeface="Calibri"/>
              </a:defRPr>
            </a:lvl7pPr>
            <a:lvl8pPr indent="0" lvl="7" marL="0" marR="0" rtl="0" algn="r">
              <a:spcBef>
                <a:spcPts val="0"/>
              </a:spcBef>
              <a:buNone/>
              <a:defRPr sz="1200">
                <a:solidFill>
                  <a:srgbClr val="90918D"/>
                </a:solidFill>
                <a:latin typeface="Calibri"/>
                <a:ea typeface="Calibri"/>
                <a:cs typeface="Calibri"/>
                <a:sym typeface="Calibri"/>
              </a:defRPr>
            </a:lvl8pPr>
            <a:lvl9pPr indent="0" lvl="8" marL="0" marR="0" rtl="0" algn="r">
              <a:spcBef>
                <a:spcPts val="0"/>
              </a:spcBef>
              <a:buNone/>
              <a:defRPr sz="1200">
                <a:solidFill>
                  <a:srgbClr val="90918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06" name="Shape 206"/>
        <p:cNvGrpSpPr/>
        <p:nvPr/>
      </p:nvGrpSpPr>
      <p:grpSpPr>
        <a:xfrm>
          <a:off x="0" y="0"/>
          <a:ext cx="0" cy="0"/>
          <a:chOff x="0" y="0"/>
          <a:chExt cx="0" cy="0"/>
        </a:xfrm>
      </p:grpSpPr>
      <p:sp>
        <p:nvSpPr>
          <p:cNvPr id="207" name="Google Shape;207;p2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8" name="Google Shape;208;p28"/>
          <p:cNvSpPr txBox="1"/>
          <p:nvPr>
            <p:ph idx="1" type="body"/>
          </p:nvPr>
        </p:nvSpPr>
        <p:spPr>
          <a:xfrm rot="5400000">
            <a:off x="3833019" y="-1623217"/>
            <a:ext cx="4525963" cy="109728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9" name="Google Shape;209;p2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90918D"/>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0" name="Google Shape;210;p2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90918D"/>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1" name="Google Shape;211;p2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90918D"/>
                </a:solidFill>
                <a:latin typeface="Calibri"/>
                <a:ea typeface="Calibri"/>
                <a:cs typeface="Calibri"/>
                <a:sym typeface="Calibri"/>
              </a:defRPr>
            </a:lvl1pPr>
            <a:lvl2pPr indent="0" lvl="1" marL="0" marR="0" rtl="0" algn="r">
              <a:spcBef>
                <a:spcPts val="0"/>
              </a:spcBef>
              <a:buNone/>
              <a:defRPr sz="1200">
                <a:solidFill>
                  <a:srgbClr val="90918D"/>
                </a:solidFill>
                <a:latin typeface="Calibri"/>
                <a:ea typeface="Calibri"/>
                <a:cs typeface="Calibri"/>
                <a:sym typeface="Calibri"/>
              </a:defRPr>
            </a:lvl2pPr>
            <a:lvl3pPr indent="0" lvl="2" marL="0" marR="0" rtl="0" algn="r">
              <a:spcBef>
                <a:spcPts val="0"/>
              </a:spcBef>
              <a:buNone/>
              <a:defRPr sz="1200">
                <a:solidFill>
                  <a:srgbClr val="90918D"/>
                </a:solidFill>
                <a:latin typeface="Calibri"/>
                <a:ea typeface="Calibri"/>
                <a:cs typeface="Calibri"/>
                <a:sym typeface="Calibri"/>
              </a:defRPr>
            </a:lvl3pPr>
            <a:lvl4pPr indent="0" lvl="3" marL="0" marR="0" rtl="0" algn="r">
              <a:spcBef>
                <a:spcPts val="0"/>
              </a:spcBef>
              <a:buNone/>
              <a:defRPr sz="1200">
                <a:solidFill>
                  <a:srgbClr val="90918D"/>
                </a:solidFill>
                <a:latin typeface="Calibri"/>
                <a:ea typeface="Calibri"/>
                <a:cs typeface="Calibri"/>
                <a:sym typeface="Calibri"/>
              </a:defRPr>
            </a:lvl4pPr>
            <a:lvl5pPr indent="0" lvl="4" marL="0" marR="0" rtl="0" algn="r">
              <a:spcBef>
                <a:spcPts val="0"/>
              </a:spcBef>
              <a:buNone/>
              <a:defRPr sz="1200">
                <a:solidFill>
                  <a:srgbClr val="90918D"/>
                </a:solidFill>
                <a:latin typeface="Calibri"/>
                <a:ea typeface="Calibri"/>
                <a:cs typeface="Calibri"/>
                <a:sym typeface="Calibri"/>
              </a:defRPr>
            </a:lvl5pPr>
            <a:lvl6pPr indent="0" lvl="5" marL="0" marR="0" rtl="0" algn="r">
              <a:spcBef>
                <a:spcPts val="0"/>
              </a:spcBef>
              <a:buNone/>
              <a:defRPr sz="1200">
                <a:solidFill>
                  <a:srgbClr val="90918D"/>
                </a:solidFill>
                <a:latin typeface="Calibri"/>
                <a:ea typeface="Calibri"/>
                <a:cs typeface="Calibri"/>
                <a:sym typeface="Calibri"/>
              </a:defRPr>
            </a:lvl6pPr>
            <a:lvl7pPr indent="0" lvl="6" marL="0" marR="0" rtl="0" algn="r">
              <a:spcBef>
                <a:spcPts val="0"/>
              </a:spcBef>
              <a:buNone/>
              <a:defRPr sz="1200">
                <a:solidFill>
                  <a:srgbClr val="90918D"/>
                </a:solidFill>
                <a:latin typeface="Calibri"/>
                <a:ea typeface="Calibri"/>
                <a:cs typeface="Calibri"/>
                <a:sym typeface="Calibri"/>
              </a:defRPr>
            </a:lvl7pPr>
            <a:lvl8pPr indent="0" lvl="7" marL="0" marR="0" rtl="0" algn="r">
              <a:spcBef>
                <a:spcPts val="0"/>
              </a:spcBef>
              <a:buNone/>
              <a:defRPr sz="1200">
                <a:solidFill>
                  <a:srgbClr val="90918D"/>
                </a:solidFill>
                <a:latin typeface="Calibri"/>
                <a:ea typeface="Calibri"/>
                <a:cs typeface="Calibri"/>
                <a:sym typeface="Calibri"/>
              </a:defRPr>
            </a:lvl8pPr>
            <a:lvl9pPr indent="0" lvl="8" marL="0" marR="0" rtl="0" algn="r">
              <a:spcBef>
                <a:spcPts val="0"/>
              </a:spcBef>
              <a:buNone/>
              <a:defRPr sz="1200">
                <a:solidFill>
                  <a:srgbClr val="90918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212" name="Shape 212"/>
        <p:cNvGrpSpPr/>
        <p:nvPr/>
      </p:nvGrpSpPr>
      <p:grpSpPr>
        <a:xfrm>
          <a:off x="0" y="0"/>
          <a:ext cx="0" cy="0"/>
          <a:chOff x="0" y="0"/>
          <a:chExt cx="0" cy="0"/>
        </a:xfrm>
      </p:grpSpPr>
      <p:sp>
        <p:nvSpPr>
          <p:cNvPr id="213" name="Google Shape;213;p29"/>
          <p:cNvSpPr txBox="1"/>
          <p:nvPr>
            <p:ph type="title"/>
          </p:nvPr>
        </p:nvSpPr>
        <p:spPr>
          <a:xfrm rot="5400000">
            <a:off x="7285037" y="1828802"/>
            <a:ext cx="5851525" cy="27432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4" name="Google Shape;214;p29"/>
          <p:cNvSpPr txBox="1"/>
          <p:nvPr>
            <p:ph idx="1" type="body"/>
          </p:nvPr>
        </p:nvSpPr>
        <p:spPr>
          <a:xfrm rot="5400000">
            <a:off x="1697037" y="-812799"/>
            <a:ext cx="5851525" cy="80264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15" name="Google Shape;215;p2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90918D"/>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6" name="Google Shape;216;p2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90918D"/>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7" name="Google Shape;217;p2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90918D"/>
                </a:solidFill>
                <a:latin typeface="Calibri"/>
                <a:ea typeface="Calibri"/>
                <a:cs typeface="Calibri"/>
                <a:sym typeface="Calibri"/>
              </a:defRPr>
            </a:lvl1pPr>
            <a:lvl2pPr indent="0" lvl="1" marL="0" marR="0" rtl="0" algn="r">
              <a:spcBef>
                <a:spcPts val="0"/>
              </a:spcBef>
              <a:buNone/>
              <a:defRPr sz="1200">
                <a:solidFill>
                  <a:srgbClr val="90918D"/>
                </a:solidFill>
                <a:latin typeface="Calibri"/>
                <a:ea typeface="Calibri"/>
                <a:cs typeface="Calibri"/>
                <a:sym typeface="Calibri"/>
              </a:defRPr>
            </a:lvl2pPr>
            <a:lvl3pPr indent="0" lvl="2" marL="0" marR="0" rtl="0" algn="r">
              <a:spcBef>
                <a:spcPts val="0"/>
              </a:spcBef>
              <a:buNone/>
              <a:defRPr sz="1200">
                <a:solidFill>
                  <a:srgbClr val="90918D"/>
                </a:solidFill>
                <a:latin typeface="Calibri"/>
                <a:ea typeface="Calibri"/>
                <a:cs typeface="Calibri"/>
                <a:sym typeface="Calibri"/>
              </a:defRPr>
            </a:lvl3pPr>
            <a:lvl4pPr indent="0" lvl="3" marL="0" marR="0" rtl="0" algn="r">
              <a:spcBef>
                <a:spcPts val="0"/>
              </a:spcBef>
              <a:buNone/>
              <a:defRPr sz="1200">
                <a:solidFill>
                  <a:srgbClr val="90918D"/>
                </a:solidFill>
                <a:latin typeface="Calibri"/>
                <a:ea typeface="Calibri"/>
                <a:cs typeface="Calibri"/>
                <a:sym typeface="Calibri"/>
              </a:defRPr>
            </a:lvl4pPr>
            <a:lvl5pPr indent="0" lvl="4" marL="0" marR="0" rtl="0" algn="r">
              <a:spcBef>
                <a:spcPts val="0"/>
              </a:spcBef>
              <a:buNone/>
              <a:defRPr sz="1200">
                <a:solidFill>
                  <a:srgbClr val="90918D"/>
                </a:solidFill>
                <a:latin typeface="Calibri"/>
                <a:ea typeface="Calibri"/>
                <a:cs typeface="Calibri"/>
                <a:sym typeface="Calibri"/>
              </a:defRPr>
            </a:lvl5pPr>
            <a:lvl6pPr indent="0" lvl="5" marL="0" marR="0" rtl="0" algn="r">
              <a:spcBef>
                <a:spcPts val="0"/>
              </a:spcBef>
              <a:buNone/>
              <a:defRPr sz="1200">
                <a:solidFill>
                  <a:srgbClr val="90918D"/>
                </a:solidFill>
                <a:latin typeface="Calibri"/>
                <a:ea typeface="Calibri"/>
                <a:cs typeface="Calibri"/>
                <a:sym typeface="Calibri"/>
              </a:defRPr>
            </a:lvl6pPr>
            <a:lvl7pPr indent="0" lvl="6" marL="0" marR="0" rtl="0" algn="r">
              <a:spcBef>
                <a:spcPts val="0"/>
              </a:spcBef>
              <a:buNone/>
              <a:defRPr sz="1200">
                <a:solidFill>
                  <a:srgbClr val="90918D"/>
                </a:solidFill>
                <a:latin typeface="Calibri"/>
                <a:ea typeface="Calibri"/>
                <a:cs typeface="Calibri"/>
                <a:sym typeface="Calibri"/>
              </a:defRPr>
            </a:lvl7pPr>
            <a:lvl8pPr indent="0" lvl="7" marL="0" marR="0" rtl="0" algn="r">
              <a:spcBef>
                <a:spcPts val="0"/>
              </a:spcBef>
              <a:buNone/>
              <a:defRPr sz="1200">
                <a:solidFill>
                  <a:srgbClr val="90918D"/>
                </a:solidFill>
                <a:latin typeface="Calibri"/>
                <a:ea typeface="Calibri"/>
                <a:cs typeface="Calibri"/>
                <a:sym typeface="Calibri"/>
              </a:defRPr>
            </a:lvl8pPr>
            <a:lvl9pPr indent="0" lvl="8" marL="0" marR="0" rtl="0" algn="r">
              <a:spcBef>
                <a:spcPts val="0"/>
              </a:spcBef>
              <a:buNone/>
              <a:defRPr sz="1200">
                <a:solidFill>
                  <a:srgbClr val="90918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22" name="Shape 222"/>
        <p:cNvGrpSpPr/>
        <p:nvPr/>
      </p:nvGrpSpPr>
      <p:grpSpPr>
        <a:xfrm>
          <a:off x="0" y="0"/>
          <a:ext cx="0" cy="0"/>
          <a:chOff x="0" y="0"/>
          <a:chExt cx="0" cy="0"/>
        </a:xfrm>
      </p:grpSpPr>
      <p:sp>
        <p:nvSpPr>
          <p:cNvPr id="223" name="Google Shape;223;p31"/>
          <p:cNvSpPr/>
          <p:nvPr/>
        </p:nvSpPr>
        <p:spPr>
          <a:xfrm flipH="1">
            <a:off x="10995200" y="5661233"/>
            <a:ext cx="1196800" cy="1196800"/>
          </a:xfrm>
          <a:prstGeom prst="rtTriangle">
            <a:avLst/>
          </a:pr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rgbClr val="4285F4"/>
              </a:solidFill>
              <a:latin typeface="Arial"/>
              <a:ea typeface="Arial"/>
              <a:cs typeface="Arial"/>
              <a:sym typeface="Arial"/>
            </a:endParaRPr>
          </a:p>
        </p:txBody>
      </p:sp>
      <p:sp>
        <p:nvSpPr>
          <p:cNvPr id="224" name="Google Shape;224;p31"/>
          <p:cNvSpPr/>
          <p:nvPr/>
        </p:nvSpPr>
        <p:spPr>
          <a:xfrm flipH="1">
            <a:off x="10995200" y="5661167"/>
            <a:ext cx="1196800" cy="1196800"/>
          </a:xfrm>
          <a:prstGeom prst="round1Rect">
            <a:avLst>
              <a:gd fmla="val 16667" name="adj"/>
            </a:avLst>
          </a:prstGeom>
          <a:solidFill>
            <a:schemeClr val="lt1">
              <a:alpha val="67843"/>
            </a:scheme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rgbClr val="4285F4"/>
              </a:solidFill>
              <a:latin typeface="Arial"/>
              <a:ea typeface="Arial"/>
              <a:cs typeface="Arial"/>
              <a:sym typeface="Arial"/>
            </a:endParaRPr>
          </a:p>
        </p:txBody>
      </p:sp>
      <p:sp>
        <p:nvSpPr>
          <p:cNvPr id="225" name="Google Shape;225;p31"/>
          <p:cNvSpPr txBox="1"/>
          <p:nvPr>
            <p:ph type="ctrTitle"/>
          </p:nvPr>
        </p:nvSpPr>
        <p:spPr>
          <a:xfrm>
            <a:off x="520700" y="2425700"/>
            <a:ext cx="10962800" cy="12448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chemeClr val="lt1"/>
              </a:buClr>
              <a:buSzPts val="6400"/>
              <a:buFont typeface="Roboto"/>
              <a:buNone/>
              <a:defRPr b="0" i="0" sz="6400" u="none" cap="none" strike="noStrike">
                <a:solidFill>
                  <a:schemeClr val="lt1"/>
                </a:solidFill>
                <a:latin typeface="Roboto"/>
                <a:ea typeface="Roboto"/>
                <a:cs typeface="Roboto"/>
                <a:sym typeface="Roboto"/>
              </a:defRPr>
            </a:lvl1pPr>
            <a:lvl2pPr lvl="1">
              <a:spcBef>
                <a:spcPts val="0"/>
              </a:spcBef>
              <a:spcAft>
                <a:spcPts val="0"/>
              </a:spcAft>
              <a:buClr>
                <a:schemeClr val="lt1"/>
              </a:buClr>
              <a:buSzPts val="6400"/>
              <a:buFont typeface="Roboto"/>
              <a:buNone/>
              <a:defRPr sz="6400">
                <a:solidFill>
                  <a:schemeClr val="lt1"/>
                </a:solidFill>
                <a:latin typeface="Roboto"/>
                <a:ea typeface="Roboto"/>
                <a:cs typeface="Roboto"/>
                <a:sym typeface="Roboto"/>
              </a:defRPr>
            </a:lvl2pPr>
            <a:lvl3pPr lvl="2">
              <a:spcBef>
                <a:spcPts val="0"/>
              </a:spcBef>
              <a:spcAft>
                <a:spcPts val="0"/>
              </a:spcAft>
              <a:buClr>
                <a:schemeClr val="lt1"/>
              </a:buClr>
              <a:buSzPts val="6400"/>
              <a:buFont typeface="Roboto"/>
              <a:buNone/>
              <a:defRPr sz="6400">
                <a:solidFill>
                  <a:schemeClr val="lt1"/>
                </a:solidFill>
                <a:latin typeface="Roboto"/>
                <a:ea typeface="Roboto"/>
                <a:cs typeface="Roboto"/>
                <a:sym typeface="Roboto"/>
              </a:defRPr>
            </a:lvl3pPr>
            <a:lvl4pPr lvl="3">
              <a:spcBef>
                <a:spcPts val="0"/>
              </a:spcBef>
              <a:spcAft>
                <a:spcPts val="0"/>
              </a:spcAft>
              <a:buClr>
                <a:schemeClr val="lt1"/>
              </a:buClr>
              <a:buSzPts val="6400"/>
              <a:buFont typeface="Roboto"/>
              <a:buNone/>
              <a:defRPr sz="6400">
                <a:solidFill>
                  <a:schemeClr val="lt1"/>
                </a:solidFill>
                <a:latin typeface="Roboto"/>
                <a:ea typeface="Roboto"/>
                <a:cs typeface="Roboto"/>
                <a:sym typeface="Roboto"/>
              </a:defRPr>
            </a:lvl4pPr>
            <a:lvl5pPr lvl="4">
              <a:spcBef>
                <a:spcPts val="0"/>
              </a:spcBef>
              <a:spcAft>
                <a:spcPts val="0"/>
              </a:spcAft>
              <a:buClr>
                <a:schemeClr val="lt1"/>
              </a:buClr>
              <a:buSzPts val="6400"/>
              <a:buFont typeface="Roboto"/>
              <a:buNone/>
              <a:defRPr sz="6400">
                <a:solidFill>
                  <a:schemeClr val="lt1"/>
                </a:solidFill>
                <a:latin typeface="Roboto"/>
                <a:ea typeface="Roboto"/>
                <a:cs typeface="Roboto"/>
                <a:sym typeface="Roboto"/>
              </a:defRPr>
            </a:lvl5pPr>
            <a:lvl6pPr lvl="5">
              <a:spcBef>
                <a:spcPts val="0"/>
              </a:spcBef>
              <a:spcAft>
                <a:spcPts val="0"/>
              </a:spcAft>
              <a:buClr>
                <a:schemeClr val="lt1"/>
              </a:buClr>
              <a:buSzPts val="6400"/>
              <a:buFont typeface="Roboto"/>
              <a:buNone/>
              <a:defRPr sz="6400">
                <a:solidFill>
                  <a:schemeClr val="lt1"/>
                </a:solidFill>
                <a:latin typeface="Roboto"/>
                <a:ea typeface="Roboto"/>
                <a:cs typeface="Roboto"/>
                <a:sym typeface="Roboto"/>
              </a:defRPr>
            </a:lvl6pPr>
            <a:lvl7pPr lvl="6">
              <a:spcBef>
                <a:spcPts val="0"/>
              </a:spcBef>
              <a:spcAft>
                <a:spcPts val="0"/>
              </a:spcAft>
              <a:buClr>
                <a:schemeClr val="lt1"/>
              </a:buClr>
              <a:buSzPts val="6400"/>
              <a:buFont typeface="Roboto"/>
              <a:buNone/>
              <a:defRPr sz="6400">
                <a:solidFill>
                  <a:schemeClr val="lt1"/>
                </a:solidFill>
                <a:latin typeface="Roboto"/>
                <a:ea typeface="Roboto"/>
                <a:cs typeface="Roboto"/>
                <a:sym typeface="Roboto"/>
              </a:defRPr>
            </a:lvl7pPr>
            <a:lvl8pPr lvl="7">
              <a:spcBef>
                <a:spcPts val="0"/>
              </a:spcBef>
              <a:spcAft>
                <a:spcPts val="0"/>
              </a:spcAft>
              <a:buClr>
                <a:schemeClr val="lt1"/>
              </a:buClr>
              <a:buSzPts val="6400"/>
              <a:buFont typeface="Roboto"/>
              <a:buNone/>
              <a:defRPr sz="6400">
                <a:solidFill>
                  <a:schemeClr val="lt1"/>
                </a:solidFill>
                <a:latin typeface="Roboto"/>
                <a:ea typeface="Roboto"/>
                <a:cs typeface="Roboto"/>
                <a:sym typeface="Roboto"/>
              </a:defRPr>
            </a:lvl8pPr>
            <a:lvl9pPr lvl="8">
              <a:spcBef>
                <a:spcPts val="0"/>
              </a:spcBef>
              <a:spcAft>
                <a:spcPts val="0"/>
              </a:spcAft>
              <a:buClr>
                <a:schemeClr val="lt1"/>
              </a:buClr>
              <a:buSzPts val="6400"/>
              <a:buFont typeface="Roboto"/>
              <a:buNone/>
              <a:defRPr sz="6400">
                <a:solidFill>
                  <a:schemeClr val="lt1"/>
                </a:solidFill>
                <a:latin typeface="Roboto"/>
                <a:ea typeface="Roboto"/>
                <a:cs typeface="Roboto"/>
                <a:sym typeface="Roboto"/>
              </a:defRPr>
            </a:lvl9pPr>
          </a:lstStyle>
          <a:p/>
        </p:txBody>
      </p:sp>
      <p:sp>
        <p:nvSpPr>
          <p:cNvPr id="226" name="Google Shape;226;p31"/>
          <p:cNvSpPr txBox="1"/>
          <p:nvPr>
            <p:ph idx="1" type="subTitle"/>
          </p:nvPr>
        </p:nvSpPr>
        <p:spPr>
          <a:xfrm>
            <a:off x="520700" y="3718840"/>
            <a:ext cx="10962800" cy="5772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lt1"/>
              </a:buClr>
              <a:buSzPts val="1800"/>
              <a:buFont typeface="Roboto"/>
              <a:buNone/>
              <a:defRPr b="0" i="0" sz="18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chemeClr val="lt1"/>
              </a:buClr>
              <a:buSzPts val="2400"/>
              <a:buFont typeface="Roboto"/>
              <a:buNone/>
              <a:defRPr b="0" i="0" sz="2400" u="none" cap="none" strike="noStrike">
                <a:solidFill>
                  <a:schemeClr val="lt1"/>
                </a:solidFill>
                <a:latin typeface="Roboto"/>
                <a:ea typeface="Roboto"/>
                <a:cs typeface="Roboto"/>
                <a:sym typeface="Roboto"/>
              </a:defRPr>
            </a:lvl2pPr>
            <a:lvl3pPr lvl="2" marR="0" rtl="0" algn="l">
              <a:lnSpc>
                <a:spcPct val="100000"/>
              </a:lnSpc>
              <a:spcBef>
                <a:spcPts val="0"/>
              </a:spcBef>
              <a:spcAft>
                <a:spcPts val="0"/>
              </a:spcAft>
              <a:buClr>
                <a:schemeClr val="lt1"/>
              </a:buClr>
              <a:buSzPts val="2400"/>
              <a:buFont typeface="Roboto"/>
              <a:buNone/>
              <a:defRPr b="0" i="0" sz="2400" u="none" cap="none" strike="noStrike">
                <a:solidFill>
                  <a:schemeClr val="lt1"/>
                </a:solidFill>
                <a:latin typeface="Roboto"/>
                <a:ea typeface="Roboto"/>
                <a:cs typeface="Roboto"/>
                <a:sym typeface="Roboto"/>
              </a:defRPr>
            </a:lvl3pPr>
            <a:lvl4pPr lvl="3" marR="0" rtl="0" algn="l">
              <a:lnSpc>
                <a:spcPct val="100000"/>
              </a:lnSpc>
              <a:spcBef>
                <a:spcPts val="0"/>
              </a:spcBef>
              <a:spcAft>
                <a:spcPts val="0"/>
              </a:spcAft>
              <a:buClr>
                <a:schemeClr val="lt1"/>
              </a:buClr>
              <a:buSzPts val="2400"/>
              <a:buFont typeface="Roboto"/>
              <a:buNone/>
              <a:defRPr b="0" i="0" sz="2400" u="none" cap="none" strike="noStrike">
                <a:solidFill>
                  <a:schemeClr val="lt1"/>
                </a:solidFill>
                <a:latin typeface="Roboto"/>
                <a:ea typeface="Roboto"/>
                <a:cs typeface="Roboto"/>
                <a:sym typeface="Roboto"/>
              </a:defRPr>
            </a:lvl4pPr>
            <a:lvl5pPr lvl="4" marR="0" rtl="0" algn="l">
              <a:lnSpc>
                <a:spcPct val="100000"/>
              </a:lnSpc>
              <a:spcBef>
                <a:spcPts val="0"/>
              </a:spcBef>
              <a:spcAft>
                <a:spcPts val="0"/>
              </a:spcAft>
              <a:buClr>
                <a:schemeClr val="lt1"/>
              </a:buClr>
              <a:buSzPts val="2400"/>
              <a:buFont typeface="Roboto"/>
              <a:buNone/>
              <a:defRPr b="0" i="0" sz="2400" u="none" cap="none" strike="noStrike">
                <a:solidFill>
                  <a:schemeClr val="lt1"/>
                </a:solidFill>
                <a:latin typeface="Roboto"/>
                <a:ea typeface="Roboto"/>
                <a:cs typeface="Roboto"/>
                <a:sym typeface="Roboto"/>
              </a:defRPr>
            </a:lvl5pPr>
            <a:lvl6pPr lvl="5" marR="0" rtl="0" algn="l">
              <a:lnSpc>
                <a:spcPct val="100000"/>
              </a:lnSpc>
              <a:spcBef>
                <a:spcPts val="0"/>
              </a:spcBef>
              <a:spcAft>
                <a:spcPts val="0"/>
              </a:spcAft>
              <a:buClr>
                <a:schemeClr val="lt1"/>
              </a:buClr>
              <a:buSzPts val="2400"/>
              <a:buFont typeface="Roboto"/>
              <a:buNone/>
              <a:defRPr b="0" i="0" sz="2400" u="none" cap="none" strike="noStrike">
                <a:solidFill>
                  <a:schemeClr val="lt1"/>
                </a:solidFill>
                <a:latin typeface="Roboto"/>
                <a:ea typeface="Roboto"/>
                <a:cs typeface="Roboto"/>
                <a:sym typeface="Roboto"/>
              </a:defRPr>
            </a:lvl6pPr>
            <a:lvl7pPr lvl="6" marR="0" rtl="0" algn="l">
              <a:lnSpc>
                <a:spcPct val="100000"/>
              </a:lnSpc>
              <a:spcBef>
                <a:spcPts val="0"/>
              </a:spcBef>
              <a:spcAft>
                <a:spcPts val="0"/>
              </a:spcAft>
              <a:buClr>
                <a:schemeClr val="lt1"/>
              </a:buClr>
              <a:buSzPts val="2400"/>
              <a:buFont typeface="Roboto"/>
              <a:buNone/>
              <a:defRPr b="0" i="0" sz="2400" u="none" cap="none" strike="noStrike">
                <a:solidFill>
                  <a:schemeClr val="lt1"/>
                </a:solidFill>
                <a:latin typeface="Roboto"/>
                <a:ea typeface="Roboto"/>
                <a:cs typeface="Roboto"/>
                <a:sym typeface="Roboto"/>
              </a:defRPr>
            </a:lvl7pPr>
            <a:lvl8pPr lvl="7" marR="0" rtl="0" algn="l">
              <a:lnSpc>
                <a:spcPct val="100000"/>
              </a:lnSpc>
              <a:spcBef>
                <a:spcPts val="0"/>
              </a:spcBef>
              <a:spcAft>
                <a:spcPts val="0"/>
              </a:spcAft>
              <a:buClr>
                <a:schemeClr val="lt1"/>
              </a:buClr>
              <a:buSzPts val="2400"/>
              <a:buFont typeface="Roboto"/>
              <a:buNone/>
              <a:defRPr b="0" i="0" sz="2400" u="none" cap="none" strike="noStrike">
                <a:solidFill>
                  <a:schemeClr val="lt1"/>
                </a:solidFill>
                <a:latin typeface="Roboto"/>
                <a:ea typeface="Roboto"/>
                <a:cs typeface="Roboto"/>
                <a:sym typeface="Roboto"/>
              </a:defRPr>
            </a:lvl8pPr>
            <a:lvl9pPr lvl="8" marR="0" rtl="0" algn="l">
              <a:lnSpc>
                <a:spcPct val="100000"/>
              </a:lnSpc>
              <a:spcBef>
                <a:spcPts val="0"/>
              </a:spcBef>
              <a:spcAft>
                <a:spcPts val="0"/>
              </a:spcAft>
              <a:buClr>
                <a:schemeClr val="lt1"/>
              </a:buClr>
              <a:buSzPts val="2400"/>
              <a:buFont typeface="Roboto"/>
              <a:buNone/>
              <a:defRPr b="0" i="0" sz="2400" u="none" cap="none" strike="noStrike">
                <a:solidFill>
                  <a:schemeClr val="lt1"/>
                </a:solidFill>
                <a:latin typeface="Roboto"/>
                <a:ea typeface="Roboto"/>
                <a:cs typeface="Roboto"/>
                <a:sym typeface="Roboto"/>
              </a:defRPr>
            </a:lvl9pPr>
          </a:lstStyle>
          <a:p/>
        </p:txBody>
      </p:sp>
      <p:sp>
        <p:nvSpPr>
          <p:cNvPr id="227" name="Google Shape;227;p31"/>
          <p:cNvSpPr txBox="1"/>
          <p:nvPr>
            <p:ph idx="12" type="sldNum"/>
          </p:nvPr>
        </p:nvSpPr>
        <p:spPr>
          <a:xfrm>
            <a:off x="11364721" y="6260831"/>
            <a:ext cx="731600" cy="5248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buNone/>
              <a:defRPr sz="1800">
                <a:solidFill>
                  <a:srgbClr val="4285F4"/>
                </a:solidFill>
                <a:latin typeface="Arial"/>
                <a:ea typeface="Arial"/>
                <a:cs typeface="Arial"/>
                <a:sym typeface="Arial"/>
              </a:defRPr>
            </a:lvl1pPr>
            <a:lvl2pPr indent="0" lvl="1" marL="0" marR="0" rtl="0" algn="l">
              <a:spcBef>
                <a:spcPts val="0"/>
              </a:spcBef>
              <a:buNone/>
              <a:defRPr sz="1800">
                <a:solidFill>
                  <a:srgbClr val="4285F4"/>
                </a:solidFill>
                <a:latin typeface="Arial"/>
                <a:ea typeface="Arial"/>
                <a:cs typeface="Arial"/>
                <a:sym typeface="Arial"/>
              </a:defRPr>
            </a:lvl2pPr>
            <a:lvl3pPr indent="0" lvl="2" marL="0" marR="0" rtl="0" algn="l">
              <a:spcBef>
                <a:spcPts val="0"/>
              </a:spcBef>
              <a:buNone/>
              <a:defRPr sz="1800">
                <a:solidFill>
                  <a:srgbClr val="4285F4"/>
                </a:solidFill>
                <a:latin typeface="Arial"/>
                <a:ea typeface="Arial"/>
                <a:cs typeface="Arial"/>
                <a:sym typeface="Arial"/>
              </a:defRPr>
            </a:lvl3pPr>
            <a:lvl4pPr indent="0" lvl="3" marL="0" marR="0" rtl="0" algn="l">
              <a:spcBef>
                <a:spcPts val="0"/>
              </a:spcBef>
              <a:buNone/>
              <a:defRPr sz="1800">
                <a:solidFill>
                  <a:srgbClr val="4285F4"/>
                </a:solidFill>
                <a:latin typeface="Arial"/>
                <a:ea typeface="Arial"/>
                <a:cs typeface="Arial"/>
                <a:sym typeface="Arial"/>
              </a:defRPr>
            </a:lvl4pPr>
            <a:lvl5pPr indent="0" lvl="4" marL="0" marR="0" rtl="0" algn="l">
              <a:spcBef>
                <a:spcPts val="0"/>
              </a:spcBef>
              <a:buNone/>
              <a:defRPr sz="1800">
                <a:solidFill>
                  <a:srgbClr val="4285F4"/>
                </a:solidFill>
                <a:latin typeface="Arial"/>
                <a:ea typeface="Arial"/>
                <a:cs typeface="Arial"/>
                <a:sym typeface="Arial"/>
              </a:defRPr>
            </a:lvl5pPr>
            <a:lvl6pPr indent="0" lvl="5" marL="0" marR="0" rtl="0" algn="l">
              <a:spcBef>
                <a:spcPts val="0"/>
              </a:spcBef>
              <a:buNone/>
              <a:defRPr sz="1800">
                <a:solidFill>
                  <a:srgbClr val="4285F4"/>
                </a:solidFill>
                <a:latin typeface="Arial"/>
                <a:ea typeface="Arial"/>
                <a:cs typeface="Arial"/>
                <a:sym typeface="Arial"/>
              </a:defRPr>
            </a:lvl6pPr>
            <a:lvl7pPr indent="0" lvl="6" marL="0" marR="0" rtl="0" algn="l">
              <a:spcBef>
                <a:spcPts val="0"/>
              </a:spcBef>
              <a:buNone/>
              <a:defRPr sz="1800">
                <a:solidFill>
                  <a:srgbClr val="4285F4"/>
                </a:solidFill>
                <a:latin typeface="Arial"/>
                <a:ea typeface="Arial"/>
                <a:cs typeface="Arial"/>
                <a:sym typeface="Arial"/>
              </a:defRPr>
            </a:lvl7pPr>
            <a:lvl8pPr indent="0" lvl="7" marL="0" marR="0" rtl="0" algn="l">
              <a:spcBef>
                <a:spcPts val="0"/>
              </a:spcBef>
              <a:buNone/>
              <a:defRPr sz="1800">
                <a:solidFill>
                  <a:srgbClr val="4285F4"/>
                </a:solidFill>
                <a:latin typeface="Arial"/>
                <a:ea typeface="Arial"/>
                <a:cs typeface="Arial"/>
                <a:sym typeface="Arial"/>
              </a:defRPr>
            </a:lvl8pPr>
            <a:lvl9pPr indent="0" lvl="8" marL="0" marR="0" rtl="0" algn="l">
              <a:spcBef>
                <a:spcPts val="0"/>
              </a:spcBef>
              <a:buNone/>
              <a:defRPr sz="1800">
                <a:solidFill>
                  <a:srgbClr val="4285F4"/>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28" name="Shape 228"/>
        <p:cNvGrpSpPr/>
        <p:nvPr/>
      </p:nvGrpSpPr>
      <p:grpSpPr>
        <a:xfrm>
          <a:off x="0" y="0"/>
          <a:ext cx="0" cy="0"/>
          <a:chOff x="0" y="0"/>
          <a:chExt cx="0" cy="0"/>
        </a:xfrm>
      </p:grpSpPr>
      <p:sp>
        <p:nvSpPr>
          <p:cNvPr id="229" name="Google Shape;229;p32"/>
          <p:cNvSpPr/>
          <p:nvPr/>
        </p:nvSpPr>
        <p:spPr>
          <a:xfrm flipH="1" rot="10800000">
            <a:off x="0" y="2248000"/>
            <a:ext cx="12192000" cy="4610000"/>
          </a:xfrm>
          <a:prstGeom prst="rect">
            <a:avLst/>
          </a:pr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rgbClr val="4285F4"/>
              </a:solidFill>
              <a:latin typeface="Arial"/>
              <a:ea typeface="Arial"/>
              <a:cs typeface="Arial"/>
              <a:sym typeface="Arial"/>
            </a:endParaRPr>
          </a:p>
        </p:txBody>
      </p:sp>
      <p:sp>
        <p:nvSpPr>
          <p:cNvPr id="230" name="Google Shape;230;p32"/>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rgbClr val="4285F4"/>
              </a:solidFill>
              <a:latin typeface="Arial"/>
              <a:ea typeface="Arial"/>
              <a:cs typeface="Arial"/>
              <a:sym typeface="Arial"/>
            </a:endParaRPr>
          </a:p>
        </p:txBody>
      </p:sp>
      <p:sp>
        <p:nvSpPr>
          <p:cNvPr id="231" name="Google Shape;231;p32"/>
          <p:cNvSpPr txBox="1"/>
          <p:nvPr>
            <p:ph type="title"/>
          </p:nvPr>
        </p:nvSpPr>
        <p:spPr>
          <a:xfrm>
            <a:off x="629200" y="984967"/>
            <a:ext cx="10962800" cy="10236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232" name="Google Shape;232;p32"/>
          <p:cNvSpPr txBox="1"/>
          <p:nvPr>
            <p:ph idx="1" type="body"/>
          </p:nvPr>
        </p:nvSpPr>
        <p:spPr>
          <a:xfrm>
            <a:off x="629200" y="2558767"/>
            <a:ext cx="10962800" cy="36136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lt2"/>
              </a:buClr>
              <a:buSzPts val="1800"/>
              <a:buFont typeface="Roboto"/>
              <a:buChar char="●"/>
              <a:defRPr b="0" i="0" sz="1800" u="none" cap="none" strike="noStrike">
                <a:solidFill>
                  <a:schemeClr val="lt2"/>
                </a:solidFill>
                <a:latin typeface="Roboto"/>
                <a:ea typeface="Roboto"/>
                <a:cs typeface="Roboto"/>
                <a:sym typeface="Roboto"/>
              </a:defRPr>
            </a:lvl1pPr>
            <a:lvl2pPr indent="-347154" lvl="1" marL="914400" marR="0" rtl="0" algn="l">
              <a:lnSpc>
                <a:spcPct val="115000"/>
              </a:lnSpc>
              <a:spcBef>
                <a:spcPts val="1600"/>
              </a:spcBef>
              <a:spcAft>
                <a:spcPts val="0"/>
              </a:spcAft>
              <a:buClr>
                <a:schemeClr val="lt2"/>
              </a:buClr>
              <a:buSzPts val="1867"/>
              <a:buFont typeface="Roboto"/>
              <a:buChar char="○"/>
              <a:defRPr b="0" i="0" sz="1867" u="none" cap="none" strike="noStrike">
                <a:solidFill>
                  <a:schemeClr val="lt2"/>
                </a:solidFill>
                <a:latin typeface="Roboto"/>
                <a:ea typeface="Roboto"/>
                <a:cs typeface="Roboto"/>
                <a:sym typeface="Roboto"/>
              </a:defRPr>
            </a:lvl2pPr>
            <a:lvl3pPr indent="-347154" lvl="2" marL="1371600" marR="0" rtl="0" algn="l">
              <a:lnSpc>
                <a:spcPct val="115000"/>
              </a:lnSpc>
              <a:spcBef>
                <a:spcPts val="1600"/>
              </a:spcBef>
              <a:spcAft>
                <a:spcPts val="0"/>
              </a:spcAft>
              <a:buClr>
                <a:schemeClr val="lt2"/>
              </a:buClr>
              <a:buSzPts val="1867"/>
              <a:buFont typeface="Roboto"/>
              <a:buChar char="■"/>
              <a:defRPr b="0" i="0" sz="1867" u="none" cap="none" strike="noStrike">
                <a:solidFill>
                  <a:schemeClr val="lt2"/>
                </a:solidFill>
                <a:latin typeface="Roboto"/>
                <a:ea typeface="Roboto"/>
                <a:cs typeface="Roboto"/>
                <a:sym typeface="Roboto"/>
              </a:defRPr>
            </a:lvl3pPr>
            <a:lvl4pPr indent="-347154" lvl="3" marL="1828800" marR="0" rtl="0" algn="l">
              <a:lnSpc>
                <a:spcPct val="115000"/>
              </a:lnSpc>
              <a:spcBef>
                <a:spcPts val="1600"/>
              </a:spcBef>
              <a:spcAft>
                <a:spcPts val="0"/>
              </a:spcAft>
              <a:buClr>
                <a:schemeClr val="lt2"/>
              </a:buClr>
              <a:buSzPts val="1867"/>
              <a:buFont typeface="Roboto"/>
              <a:buChar char="●"/>
              <a:defRPr b="0" i="0" sz="1867" u="none" cap="none" strike="noStrike">
                <a:solidFill>
                  <a:schemeClr val="lt2"/>
                </a:solidFill>
                <a:latin typeface="Roboto"/>
                <a:ea typeface="Roboto"/>
                <a:cs typeface="Roboto"/>
                <a:sym typeface="Roboto"/>
              </a:defRPr>
            </a:lvl4pPr>
            <a:lvl5pPr indent="-347154" lvl="4" marL="2286000" marR="0" rtl="0" algn="l">
              <a:lnSpc>
                <a:spcPct val="115000"/>
              </a:lnSpc>
              <a:spcBef>
                <a:spcPts val="1600"/>
              </a:spcBef>
              <a:spcAft>
                <a:spcPts val="0"/>
              </a:spcAft>
              <a:buClr>
                <a:schemeClr val="lt2"/>
              </a:buClr>
              <a:buSzPts val="1867"/>
              <a:buFont typeface="Roboto"/>
              <a:buChar char="○"/>
              <a:defRPr b="0" i="0" sz="1867" u="none" cap="none" strike="noStrike">
                <a:solidFill>
                  <a:schemeClr val="lt2"/>
                </a:solidFill>
                <a:latin typeface="Roboto"/>
                <a:ea typeface="Roboto"/>
                <a:cs typeface="Roboto"/>
                <a:sym typeface="Roboto"/>
              </a:defRPr>
            </a:lvl5pPr>
            <a:lvl6pPr indent="-347154" lvl="5" marL="2743200" marR="0" rtl="0" algn="l">
              <a:lnSpc>
                <a:spcPct val="115000"/>
              </a:lnSpc>
              <a:spcBef>
                <a:spcPts val="1600"/>
              </a:spcBef>
              <a:spcAft>
                <a:spcPts val="0"/>
              </a:spcAft>
              <a:buClr>
                <a:schemeClr val="lt2"/>
              </a:buClr>
              <a:buSzPts val="1867"/>
              <a:buFont typeface="Roboto"/>
              <a:buChar char="■"/>
              <a:defRPr b="0" i="0" sz="1867" u="none" cap="none" strike="noStrike">
                <a:solidFill>
                  <a:schemeClr val="lt2"/>
                </a:solidFill>
                <a:latin typeface="Roboto"/>
                <a:ea typeface="Roboto"/>
                <a:cs typeface="Roboto"/>
                <a:sym typeface="Roboto"/>
              </a:defRPr>
            </a:lvl6pPr>
            <a:lvl7pPr indent="-347154" lvl="6" marL="3200400" marR="0" rtl="0" algn="l">
              <a:lnSpc>
                <a:spcPct val="115000"/>
              </a:lnSpc>
              <a:spcBef>
                <a:spcPts val="1600"/>
              </a:spcBef>
              <a:spcAft>
                <a:spcPts val="0"/>
              </a:spcAft>
              <a:buClr>
                <a:schemeClr val="lt2"/>
              </a:buClr>
              <a:buSzPts val="1867"/>
              <a:buFont typeface="Roboto"/>
              <a:buChar char="●"/>
              <a:defRPr b="0" i="0" sz="1867" u="none" cap="none" strike="noStrike">
                <a:solidFill>
                  <a:schemeClr val="lt2"/>
                </a:solidFill>
                <a:latin typeface="Roboto"/>
                <a:ea typeface="Roboto"/>
                <a:cs typeface="Roboto"/>
                <a:sym typeface="Roboto"/>
              </a:defRPr>
            </a:lvl7pPr>
            <a:lvl8pPr indent="-347154" lvl="7" marL="3657600" marR="0" rtl="0" algn="l">
              <a:lnSpc>
                <a:spcPct val="115000"/>
              </a:lnSpc>
              <a:spcBef>
                <a:spcPts val="1600"/>
              </a:spcBef>
              <a:spcAft>
                <a:spcPts val="0"/>
              </a:spcAft>
              <a:buClr>
                <a:schemeClr val="lt2"/>
              </a:buClr>
              <a:buSzPts val="1867"/>
              <a:buFont typeface="Roboto"/>
              <a:buChar char="○"/>
              <a:defRPr b="0" i="0" sz="1867" u="none" cap="none" strike="noStrike">
                <a:solidFill>
                  <a:schemeClr val="lt2"/>
                </a:solidFill>
                <a:latin typeface="Roboto"/>
                <a:ea typeface="Roboto"/>
                <a:cs typeface="Roboto"/>
                <a:sym typeface="Roboto"/>
              </a:defRPr>
            </a:lvl8pPr>
            <a:lvl9pPr indent="-347154" lvl="8" marL="4114800" marR="0" rtl="0" algn="l">
              <a:lnSpc>
                <a:spcPct val="115000"/>
              </a:lnSpc>
              <a:spcBef>
                <a:spcPts val="1600"/>
              </a:spcBef>
              <a:spcAft>
                <a:spcPts val="1600"/>
              </a:spcAft>
              <a:buClr>
                <a:schemeClr val="lt2"/>
              </a:buClr>
              <a:buSzPts val="1867"/>
              <a:buFont typeface="Roboto"/>
              <a:buChar char="■"/>
              <a:defRPr b="0" i="0" sz="1867" u="none" cap="none" strike="noStrike">
                <a:solidFill>
                  <a:schemeClr val="lt2"/>
                </a:solidFill>
                <a:latin typeface="Roboto"/>
                <a:ea typeface="Roboto"/>
                <a:cs typeface="Roboto"/>
                <a:sym typeface="Roboto"/>
              </a:defRPr>
            </a:lvl9pPr>
          </a:lstStyle>
          <a:p/>
        </p:txBody>
      </p:sp>
      <p:sp>
        <p:nvSpPr>
          <p:cNvPr id="233" name="Google Shape;233;p32"/>
          <p:cNvSpPr txBox="1"/>
          <p:nvPr>
            <p:ph idx="12" type="sldNum"/>
          </p:nvPr>
        </p:nvSpPr>
        <p:spPr>
          <a:xfrm>
            <a:off x="11364721" y="6260831"/>
            <a:ext cx="731600" cy="5248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buNone/>
              <a:defRPr sz="1800">
                <a:solidFill>
                  <a:srgbClr val="4285F4"/>
                </a:solidFill>
                <a:latin typeface="Arial"/>
                <a:ea typeface="Arial"/>
                <a:cs typeface="Arial"/>
                <a:sym typeface="Arial"/>
              </a:defRPr>
            </a:lvl1pPr>
            <a:lvl2pPr indent="0" lvl="1" marL="0" marR="0" rtl="0" algn="l">
              <a:spcBef>
                <a:spcPts val="0"/>
              </a:spcBef>
              <a:buNone/>
              <a:defRPr sz="1800">
                <a:solidFill>
                  <a:srgbClr val="4285F4"/>
                </a:solidFill>
                <a:latin typeface="Arial"/>
                <a:ea typeface="Arial"/>
                <a:cs typeface="Arial"/>
                <a:sym typeface="Arial"/>
              </a:defRPr>
            </a:lvl2pPr>
            <a:lvl3pPr indent="0" lvl="2" marL="0" marR="0" rtl="0" algn="l">
              <a:spcBef>
                <a:spcPts val="0"/>
              </a:spcBef>
              <a:buNone/>
              <a:defRPr sz="1800">
                <a:solidFill>
                  <a:srgbClr val="4285F4"/>
                </a:solidFill>
                <a:latin typeface="Arial"/>
                <a:ea typeface="Arial"/>
                <a:cs typeface="Arial"/>
                <a:sym typeface="Arial"/>
              </a:defRPr>
            </a:lvl3pPr>
            <a:lvl4pPr indent="0" lvl="3" marL="0" marR="0" rtl="0" algn="l">
              <a:spcBef>
                <a:spcPts val="0"/>
              </a:spcBef>
              <a:buNone/>
              <a:defRPr sz="1800">
                <a:solidFill>
                  <a:srgbClr val="4285F4"/>
                </a:solidFill>
                <a:latin typeface="Arial"/>
                <a:ea typeface="Arial"/>
                <a:cs typeface="Arial"/>
                <a:sym typeface="Arial"/>
              </a:defRPr>
            </a:lvl4pPr>
            <a:lvl5pPr indent="0" lvl="4" marL="0" marR="0" rtl="0" algn="l">
              <a:spcBef>
                <a:spcPts val="0"/>
              </a:spcBef>
              <a:buNone/>
              <a:defRPr sz="1800">
                <a:solidFill>
                  <a:srgbClr val="4285F4"/>
                </a:solidFill>
                <a:latin typeface="Arial"/>
                <a:ea typeface="Arial"/>
                <a:cs typeface="Arial"/>
                <a:sym typeface="Arial"/>
              </a:defRPr>
            </a:lvl5pPr>
            <a:lvl6pPr indent="0" lvl="5" marL="0" marR="0" rtl="0" algn="l">
              <a:spcBef>
                <a:spcPts val="0"/>
              </a:spcBef>
              <a:buNone/>
              <a:defRPr sz="1800">
                <a:solidFill>
                  <a:srgbClr val="4285F4"/>
                </a:solidFill>
                <a:latin typeface="Arial"/>
                <a:ea typeface="Arial"/>
                <a:cs typeface="Arial"/>
                <a:sym typeface="Arial"/>
              </a:defRPr>
            </a:lvl6pPr>
            <a:lvl7pPr indent="0" lvl="6" marL="0" marR="0" rtl="0" algn="l">
              <a:spcBef>
                <a:spcPts val="0"/>
              </a:spcBef>
              <a:buNone/>
              <a:defRPr sz="1800">
                <a:solidFill>
                  <a:srgbClr val="4285F4"/>
                </a:solidFill>
                <a:latin typeface="Arial"/>
                <a:ea typeface="Arial"/>
                <a:cs typeface="Arial"/>
                <a:sym typeface="Arial"/>
              </a:defRPr>
            </a:lvl7pPr>
            <a:lvl8pPr indent="0" lvl="7" marL="0" marR="0" rtl="0" algn="l">
              <a:spcBef>
                <a:spcPts val="0"/>
              </a:spcBef>
              <a:buNone/>
              <a:defRPr sz="1800">
                <a:solidFill>
                  <a:srgbClr val="4285F4"/>
                </a:solidFill>
                <a:latin typeface="Arial"/>
                <a:ea typeface="Arial"/>
                <a:cs typeface="Arial"/>
                <a:sym typeface="Arial"/>
              </a:defRPr>
            </a:lvl8pPr>
            <a:lvl9pPr indent="0" lvl="8" marL="0" marR="0" rtl="0" algn="l">
              <a:spcBef>
                <a:spcPts val="0"/>
              </a:spcBef>
              <a:buNone/>
              <a:defRPr sz="1800">
                <a:solidFill>
                  <a:srgbClr val="4285F4"/>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49" name="Shape 49"/>
        <p:cNvGrpSpPr/>
        <p:nvPr/>
      </p:nvGrpSpPr>
      <p:grpSpPr>
        <a:xfrm>
          <a:off x="0" y="0"/>
          <a:ext cx="0" cy="0"/>
          <a:chOff x="0" y="0"/>
          <a:chExt cx="0" cy="0"/>
        </a:xfrm>
      </p:grpSpPr>
      <p:sp>
        <p:nvSpPr>
          <p:cNvPr id="50" name="Google Shape;50;p4"/>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accent1"/>
              </a:buClr>
              <a:buSzPts val="4000"/>
              <a:buFont typeface="Trebuchet MS"/>
              <a:buNone/>
              <a:defRPr b="0" i="0" sz="40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51" name="Google Shape;51;p4"/>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lstStyle>
            <a:lvl1pPr indent="-228600" lvl="0" marL="457200" marR="0" rtl="0" algn="l">
              <a:spcBef>
                <a:spcPts val="1000"/>
              </a:spcBef>
              <a:spcAft>
                <a:spcPts val="0"/>
              </a:spcAft>
              <a:buClr>
                <a:schemeClr val="accent1"/>
              </a:buClr>
              <a:buSzPts val="1600"/>
              <a:buFont typeface="Noto Sans Symbols"/>
              <a:buNone/>
              <a:defRPr b="0" i="0" sz="2000" u="none" cap="none" strike="noStrike">
                <a:solidFill>
                  <a:srgbClr val="7F7F7F"/>
                </a:solidFill>
                <a:latin typeface="Trebuchet MS"/>
                <a:ea typeface="Trebuchet MS"/>
                <a:cs typeface="Trebuchet MS"/>
                <a:sym typeface="Trebuchet MS"/>
              </a:defRPr>
            </a:lvl1pPr>
            <a:lvl2pPr indent="-228600" lvl="1" marL="914400" marR="0" rtl="0" algn="l">
              <a:spcBef>
                <a:spcPts val="1000"/>
              </a:spcBef>
              <a:spcAft>
                <a:spcPts val="0"/>
              </a:spcAft>
              <a:buClr>
                <a:schemeClr val="accent1"/>
              </a:buClr>
              <a:buSzPts val="1440"/>
              <a:buFont typeface="Noto Sans Symbols"/>
              <a:buNone/>
              <a:defRPr b="0" i="0" sz="1800" u="none" cap="none" strike="noStrike">
                <a:solidFill>
                  <a:srgbClr val="888888"/>
                </a:solidFill>
                <a:latin typeface="Trebuchet MS"/>
                <a:ea typeface="Trebuchet MS"/>
                <a:cs typeface="Trebuchet MS"/>
                <a:sym typeface="Trebuchet MS"/>
              </a:defRPr>
            </a:lvl2pPr>
            <a:lvl3pPr indent="-228600" lvl="2" marL="1371600" marR="0" rtl="0" algn="l">
              <a:spcBef>
                <a:spcPts val="1000"/>
              </a:spcBef>
              <a:spcAft>
                <a:spcPts val="0"/>
              </a:spcAft>
              <a:buClr>
                <a:schemeClr val="accent1"/>
              </a:buClr>
              <a:buSzPts val="1280"/>
              <a:buFont typeface="Noto Sans Symbols"/>
              <a:buNone/>
              <a:defRPr b="0" i="0" sz="1600" u="none" cap="none" strike="noStrike">
                <a:solidFill>
                  <a:srgbClr val="888888"/>
                </a:solidFill>
                <a:latin typeface="Trebuchet MS"/>
                <a:ea typeface="Trebuchet MS"/>
                <a:cs typeface="Trebuchet MS"/>
                <a:sym typeface="Trebuchet MS"/>
              </a:defRPr>
            </a:lvl3pPr>
            <a:lvl4pPr indent="-228600" lvl="3" marL="18288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4pPr>
            <a:lvl5pPr indent="-228600" lvl="4" marL="22860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5pPr>
            <a:lvl6pPr indent="-228600" lvl="5" marL="27432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6pPr>
            <a:lvl7pPr indent="-228600" lvl="6" marL="32004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7pPr>
            <a:lvl8pPr indent="-228600" lvl="7" marL="36576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8pPr>
            <a:lvl9pPr indent="-228600" lvl="8" marL="41148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9pPr>
          </a:lstStyle>
          <a:p/>
        </p:txBody>
      </p:sp>
      <p:sp>
        <p:nvSpPr>
          <p:cNvPr id="52" name="Google Shape;52;p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900">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53" name="Google Shape;53;p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900">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54" name="Google Shape;54;p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accent1"/>
                </a:solidFill>
                <a:latin typeface="Trebuchet MS"/>
                <a:ea typeface="Trebuchet MS"/>
                <a:cs typeface="Trebuchet MS"/>
                <a:sym typeface="Trebuchet MS"/>
              </a:defRPr>
            </a:lvl1pPr>
            <a:lvl2pPr indent="0" lvl="1" marL="0" marR="0" rtl="0" algn="r">
              <a:spcBef>
                <a:spcPts val="0"/>
              </a:spcBef>
              <a:buNone/>
              <a:defRPr sz="900">
                <a:solidFill>
                  <a:schemeClr val="accent1"/>
                </a:solidFill>
                <a:latin typeface="Trebuchet MS"/>
                <a:ea typeface="Trebuchet MS"/>
                <a:cs typeface="Trebuchet MS"/>
                <a:sym typeface="Trebuchet MS"/>
              </a:defRPr>
            </a:lvl2pPr>
            <a:lvl3pPr indent="0" lvl="2" marL="0" marR="0" rtl="0" algn="r">
              <a:spcBef>
                <a:spcPts val="0"/>
              </a:spcBef>
              <a:buNone/>
              <a:defRPr sz="900">
                <a:solidFill>
                  <a:schemeClr val="accent1"/>
                </a:solidFill>
                <a:latin typeface="Trebuchet MS"/>
                <a:ea typeface="Trebuchet MS"/>
                <a:cs typeface="Trebuchet MS"/>
                <a:sym typeface="Trebuchet MS"/>
              </a:defRPr>
            </a:lvl3pPr>
            <a:lvl4pPr indent="0" lvl="3" marL="0" marR="0" rtl="0" algn="r">
              <a:spcBef>
                <a:spcPts val="0"/>
              </a:spcBef>
              <a:buNone/>
              <a:defRPr sz="900">
                <a:solidFill>
                  <a:schemeClr val="accent1"/>
                </a:solidFill>
                <a:latin typeface="Trebuchet MS"/>
                <a:ea typeface="Trebuchet MS"/>
                <a:cs typeface="Trebuchet MS"/>
                <a:sym typeface="Trebuchet MS"/>
              </a:defRPr>
            </a:lvl4pPr>
            <a:lvl5pPr indent="0" lvl="4" marL="0" marR="0" rtl="0" algn="r">
              <a:spcBef>
                <a:spcPts val="0"/>
              </a:spcBef>
              <a:buNone/>
              <a:defRPr sz="900">
                <a:solidFill>
                  <a:schemeClr val="accent1"/>
                </a:solidFill>
                <a:latin typeface="Trebuchet MS"/>
                <a:ea typeface="Trebuchet MS"/>
                <a:cs typeface="Trebuchet MS"/>
                <a:sym typeface="Trebuchet MS"/>
              </a:defRPr>
            </a:lvl5pPr>
            <a:lvl6pPr indent="0" lvl="5" marL="0" marR="0" rtl="0" algn="r">
              <a:spcBef>
                <a:spcPts val="0"/>
              </a:spcBef>
              <a:buNone/>
              <a:defRPr sz="900">
                <a:solidFill>
                  <a:schemeClr val="accent1"/>
                </a:solidFill>
                <a:latin typeface="Trebuchet MS"/>
                <a:ea typeface="Trebuchet MS"/>
                <a:cs typeface="Trebuchet MS"/>
                <a:sym typeface="Trebuchet MS"/>
              </a:defRPr>
            </a:lvl6pPr>
            <a:lvl7pPr indent="0" lvl="6" marL="0" marR="0" rtl="0" algn="r">
              <a:spcBef>
                <a:spcPts val="0"/>
              </a:spcBef>
              <a:buNone/>
              <a:defRPr sz="900">
                <a:solidFill>
                  <a:schemeClr val="accent1"/>
                </a:solidFill>
                <a:latin typeface="Trebuchet MS"/>
                <a:ea typeface="Trebuchet MS"/>
                <a:cs typeface="Trebuchet MS"/>
                <a:sym typeface="Trebuchet MS"/>
              </a:defRPr>
            </a:lvl7pPr>
            <a:lvl8pPr indent="0" lvl="7" marL="0" marR="0" rtl="0" algn="r">
              <a:spcBef>
                <a:spcPts val="0"/>
              </a:spcBef>
              <a:buNone/>
              <a:defRPr sz="900">
                <a:solidFill>
                  <a:schemeClr val="accent1"/>
                </a:solidFill>
                <a:latin typeface="Trebuchet MS"/>
                <a:ea typeface="Trebuchet MS"/>
                <a:cs typeface="Trebuchet MS"/>
                <a:sym typeface="Trebuchet MS"/>
              </a:defRPr>
            </a:lvl8pPr>
            <a:lvl9pPr indent="0" lvl="8" marL="0" marR="0" rtl="0" algn="r">
              <a:spcBef>
                <a:spcPts val="0"/>
              </a:spcBef>
              <a:buNone/>
              <a:defRPr sz="900">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4" name="Shape 234"/>
        <p:cNvGrpSpPr/>
        <p:nvPr/>
      </p:nvGrpSpPr>
      <p:grpSpPr>
        <a:xfrm>
          <a:off x="0" y="0"/>
          <a:ext cx="0" cy="0"/>
          <a:chOff x="0" y="0"/>
          <a:chExt cx="0" cy="0"/>
        </a:xfrm>
      </p:grpSpPr>
      <p:sp>
        <p:nvSpPr>
          <p:cNvPr id="235" name="Google Shape;235;p33"/>
          <p:cNvSpPr txBox="1"/>
          <p:nvPr>
            <p:ph type="title"/>
          </p:nvPr>
        </p:nvSpPr>
        <p:spPr>
          <a:xfrm>
            <a:off x="614600" y="2753800"/>
            <a:ext cx="10962800" cy="13504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lt1"/>
              </a:buClr>
              <a:buSzPts val="5600"/>
              <a:buFont typeface="Roboto"/>
              <a:buNone/>
              <a:defRPr b="0" i="0" sz="5600" u="none" cap="none" strike="noStrike">
                <a:solidFill>
                  <a:schemeClr val="lt1"/>
                </a:solidFill>
                <a:latin typeface="Roboto"/>
                <a:ea typeface="Roboto"/>
                <a:cs typeface="Roboto"/>
                <a:sym typeface="Roboto"/>
              </a:defRPr>
            </a:lvl1pPr>
            <a:lvl2pPr lvl="1">
              <a:spcBef>
                <a:spcPts val="0"/>
              </a:spcBef>
              <a:spcAft>
                <a:spcPts val="0"/>
              </a:spcAft>
              <a:buClr>
                <a:schemeClr val="lt1"/>
              </a:buClr>
              <a:buSzPts val="5600"/>
              <a:buFont typeface="Roboto"/>
              <a:buNone/>
              <a:defRPr sz="5600">
                <a:solidFill>
                  <a:schemeClr val="lt1"/>
                </a:solidFill>
                <a:latin typeface="Roboto"/>
                <a:ea typeface="Roboto"/>
                <a:cs typeface="Roboto"/>
                <a:sym typeface="Roboto"/>
              </a:defRPr>
            </a:lvl2pPr>
            <a:lvl3pPr lvl="2">
              <a:spcBef>
                <a:spcPts val="0"/>
              </a:spcBef>
              <a:spcAft>
                <a:spcPts val="0"/>
              </a:spcAft>
              <a:buClr>
                <a:schemeClr val="lt1"/>
              </a:buClr>
              <a:buSzPts val="5600"/>
              <a:buFont typeface="Roboto"/>
              <a:buNone/>
              <a:defRPr sz="5600">
                <a:solidFill>
                  <a:schemeClr val="lt1"/>
                </a:solidFill>
                <a:latin typeface="Roboto"/>
                <a:ea typeface="Roboto"/>
                <a:cs typeface="Roboto"/>
                <a:sym typeface="Roboto"/>
              </a:defRPr>
            </a:lvl3pPr>
            <a:lvl4pPr lvl="3">
              <a:spcBef>
                <a:spcPts val="0"/>
              </a:spcBef>
              <a:spcAft>
                <a:spcPts val="0"/>
              </a:spcAft>
              <a:buClr>
                <a:schemeClr val="lt1"/>
              </a:buClr>
              <a:buSzPts val="5600"/>
              <a:buFont typeface="Roboto"/>
              <a:buNone/>
              <a:defRPr sz="5600">
                <a:solidFill>
                  <a:schemeClr val="lt1"/>
                </a:solidFill>
                <a:latin typeface="Roboto"/>
                <a:ea typeface="Roboto"/>
                <a:cs typeface="Roboto"/>
                <a:sym typeface="Roboto"/>
              </a:defRPr>
            </a:lvl4pPr>
            <a:lvl5pPr lvl="4">
              <a:spcBef>
                <a:spcPts val="0"/>
              </a:spcBef>
              <a:spcAft>
                <a:spcPts val="0"/>
              </a:spcAft>
              <a:buClr>
                <a:schemeClr val="lt1"/>
              </a:buClr>
              <a:buSzPts val="5600"/>
              <a:buFont typeface="Roboto"/>
              <a:buNone/>
              <a:defRPr sz="5600">
                <a:solidFill>
                  <a:schemeClr val="lt1"/>
                </a:solidFill>
                <a:latin typeface="Roboto"/>
                <a:ea typeface="Roboto"/>
                <a:cs typeface="Roboto"/>
                <a:sym typeface="Roboto"/>
              </a:defRPr>
            </a:lvl5pPr>
            <a:lvl6pPr lvl="5">
              <a:spcBef>
                <a:spcPts val="0"/>
              </a:spcBef>
              <a:spcAft>
                <a:spcPts val="0"/>
              </a:spcAft>
              <a:buClr>
                <a:schemeClr val="lt1"/>
              </a:buClr>
              <a:buSzPts val="5600"/>
              <a:buFont typeface="Roboto"/>
              <a:buNone/>
              <a:defRPr sz="5600">
                <a:solidFill>
                  <a:schemeClr val="lt1"/>
                </a:solidFill>
                <a:latin typeface="Roboto"/>
                <a:ea typeface="Roboto"/>
                <a:cs typeface="Roboto"/>
                <a:sym typeface="Roboto"/>
              </a:defRPr>
            </a:lvl6pPr>
            <a:lvl7pPr lvl="6">
              <a:spcBef>
                <a:spcPts val="0"/>
              </a:spcBef>
              <a:spcAft>
                <a:spcPts val="0"/>
              </a:spcAft>
              <a:buClr>
                <a:schemeClr val="lt1"/>
              </a:buClr>
              <a:buSzPts val="5600"/>
              <a:buFont typeface="Roboto"/>
              <a:buNone/>
              <a:defRPr sz="5600">
                <a:solidFill>
                  <a:schemeClr val="lt1"/>
                </a:solidFill>
                <a:latin typeface="Roboto"/>
                <a:ea typeface="Roboto"/>
                <a:cs typeface="Roboto"/>
                <a:sym typeface="Roboto"/>
              </a:defRPr>
            </a:lvl7pPr>
            <a:lvl8pPr lvl="7">
              <a:spcBef>
                <a:spcPts val="0"/>
              </a:spcBef>
              <a:spcAft>
                <a:spcPts val="0"/>
              </a:spcAft>
              <a:buClr>
                <a:schemeClr val="lt1"/>
              </a:buClr>
              <a:buSzPts val="5600"/>
              <a:buFont typeface="Roboto"/>
              <a:buNone/>
              <a:defRPr sz="5600">
                <a:solidFill>
                  <a:schemeClr val="lt1"/>
                </a:solidFill>
                <a:latin typeface="Roboto"/>
                <a:ea typeface="Roboto"/>
                <a:cs typeface="Roboto"/>
                <a:sym typeface="Roboto"/>
              </a:defRPr>
            </a:lvl8pPr>
            <a:lvl9pPr lvl="8">
              <a:spcBef>
                <a:spcPts val="0"/>
              </a:spcBef>
              <a:spcAft>
                <a:spcPts val="0"/>
              </a:spcAft>
              <a:buClr>
                <a:schemeClr val="lt1"/>
              </a:buClr>
              <a:buSzPts val="5600"/>
              <a:buFont typeface="Roboto"/>
              <a:buNone/>
              <a:defRPr sz="5600">
                <a:solidFill>
                  <a:schemeClr val="lt1"/>
                </a:solidFill>
                <a:latin typeface="Roboto"/>
                <a:ea typeface="Roboto"/>
                <a:cs typeface="Roboto"/>
                <a:sym typeface="Roboto"/>
              </a:defRPr>
            </a:lvl9pPr>
          </a:lstStyle>
          <a:p/>
        </p:txBody>
      </p:sp>
      <p:sp>
        <p:nvSpPr>
          <p:cNvPr id="236" name="Google Shape;236;p33"/>
          <p:cNvSpPr txBox="1"/>
          <p:nvPr>
            <p:ph idx="12" type="sldNum"/>
          </p:nvPr>
        </p:nvSpPr>
        <p:spPr>
          <a:xfrm>
            <a:off x="11364721" y="6260831"/>
            <a:ext cx="731600" cy="5248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buNone/>
              <a:defRPr sz="1800">
                <a:solidFill>
                  <a:srgbClr val="FFFFFF"/>
                </a:solidFill>
                <a:latin typeface="Arial"/>
                <a:ea typeface="Arial"/>
                <a:cs typeface="Arial"/>
                <a:sym typeface="Arial"/>
              </a:defRPr>
            </a:lvl1pPr>
            <a:lvl2pPr indent="0" lvl="1" marL="0" marR="0" rtl="0" algn="l">
              <a:spcBef>
                <a:spcPts val="0"/>
              </a:spcBef>
              <a:buNone/>
              <a:defRPr sz="1800">
                <a:solidFill>
                  <a:srgbClr val="FFFFFF"/>
                </a:solidFill>
                <a:latin typeface="Arial"/>
                <a:ea typeface="Arial"/>
                <a:cs typeface="Arial"/>
                <a:sym typeface="Arial"/>
              </a:defRPr>
            </a:lvl2pPr>
            <a:lvl3pPr indent="0" lvl="2" marL="0" marR="0" rtl="0" algn="l">
              <a:spcBef>
                <a:spcPts val="0"/>
              </a:spcBef>
              <a:buNone/>
              <a:defRPr sz="1800">
                <a:solidFill>
                  <a:srgbClr val="FFFFFF"/>
                </a:solidFill>
                <a:latin typeface="Arial"/>
                <a:ea typeface="Arial"/>
                <a:cs typeface="Arial"/>
                <a:sym typeface="Arial"/>
              </a:defRPr>
            </a:lvl3pPr>
            <a:lvl4pPr indent="0" lvl="3" marL="0" marR="0" rtl="0" algn="l">
              <a:spcBef>
                <a:spcPts val="0"/>
              </a:spcBef>
              <a:buNone/>
              <a:defRPr sz="1800">
                <a:solidFill>
                  <a:srgbClr val="FFFFFF"/>
                </a:solidFill>
                <a:latin typeface="Arial"/>
                <a:ea typeface="Arial"/>
                <a:cs typeface="Arial"/>
                <a:sym typeface="Arial"/>
              </a:defRPr>
            </a:lvl4pPr>
            <a:lvl5pPr indent="0" lvl="4" marL="0" marR="0" rtl="0" algn="l">
              <a:spcBef>
                <a:spcPts val="0"/>
              </a:spcBef>
              <a:buNone/>
              <a:defRPr sz="1800">
                <a:solidFill>
                  <a:srgbClr val="FFFFFF"/>
                </a:solidFill>
                <a:latin typeface="Arial"/>
                <a:ea typeface="Arial"/>
                <a:cs typeface="Arial"/>
                <a:sym typeface="Arial"/>
              </a:defRPr>
            </a:lvl5pPr>
            <a:lvl6pPr indent="0" lvl="5" marL="0" marR="0" rtl="0" algn="l">
              <a:spcBef>
                <a:spcPts val="0"/>
              </a:spcBef>
              <a:buNone/>
              <a:defRPr sz="1800">
                <a:solidFill>
                  <a:srgbClr val="FFFFFF"/>
                </a:solidFill>
                <a:latin typeface="Arial"/>
                <a:ea typeface="Arial"/>
                <a:cs typeface="Arial"/>
                <a:sym typeface="Arial"/>
              </a:defRPr>
            </a:lvl6pPr>
            <a:lvl7pPr indent="0" lvl="6" marL="0" marR="0" rtl="0" algn="l">
              <a:spcBef>
                <a:spcPts val="0"/>
              </a:spcBef>
              <a:buNone/>
              <a:defRPr sz="1800">
                <a:solidFill>
                  <a:srgbClr val="FFFFFF"/>
                </a:solidFill>
                <a:latin typeface="Arial"/>
                <a:ea typeface="Arial"/>
                <a:cs typeface="Arial"/>
                <a:sym typeface="Arial"/>
              </a:defRPr>
            </a:lvl7pPr>
            <a:lvl8pPr indent="0" lvl="7" marL="0" marR="0" rtl="0" algn="l">
              <a:spcBef>
                <a:spcPts val="0"/>
              </a:spcBef>
              <a:buNone/>
              <a:defRPr sz="1800">
                <a:solidFill>
                  <a:srgbClr val="FFFFFF"/>
                </a:solidFill>
                <a:latin typeface="Arial"/>
                <a:ea typeface="Arial"/>
                <a:cs typeface="Arial"/>
                <a:sym typeface="Arial"/>
              </a:defRPr>
            </a:lvl8pPr>
            <a:lvl9pPr indent="0" lvl="8" marL="0" marR="0" rtl="0" algn="l">
              <a:spcBef>
                <a:spcPts val="0"/>
              </a:spcBef>
              <a:buNone/>
              <a:defRPr sz="1800">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7" name="Shape 237"/>
        <p:cNvGrpSpPr/>
        <p:nvPr/>
      </p:nvGrpSpPr>
      <p:grpSpPr>
        <a:xfrm>
          <a:off x="0" y="0"/>
          <a:ext cx="0" cy="0"/>
          <a:chOff x="0" y="0"/>
          <a:chExt cx="0" cy="0"/>
        </a:xfrm>
      </p:grpSpPr>
      <p:sp>
        <p:nvSpPr>
          <p:cNvPr id="238" name="Google Shape;238;p34"/>
          <p:cNvSpPr/>
          <p:nvPr/>
        </p:nvSpPr>
        <p:spPr>
          <a:xfrm flipH="1" rot="10800000">
            <a:off x="0" y="2248000"/>
            <a:ext cx="12192000" cy="4610000"/>
          </a:xfrm>
          <a:prstGeom prst="rect">
            <a:avLst/>
          </a:pr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rgbClr val="4285F4"/>
              </a:solidFill>
              <a:latin typeface="Arial"/>
              <a:ea typeface="Arial"/>
              <a:cs typeface="Arial"/>
              <a:sym typeface="Arial"/>
            </a:endParaRPr>
          </a:p>
        </p:txBody>
      </p:sp>
      <p:sp>
        <p:nvSpPr>
          <p:cNvPr id="239" name="Google Shape;239;p34"/>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rgbClr val="4285F4"/>
              </a:solidFill>
              <a:latin typeface="Arial"/>
              <a:ea typeface="Arial"/>
              <a:cs typeface="Arial"/>
              <a:sym typeface="Arial"/>
            </a:endParaRPr>
          </a:p>
        </p:txBody>
      </p:sp>
      <p:sp>
        <p:nvSpPr>
          <p:cNvPr id="240" name="Google Shape;240;p34"/>
          <p:cNvSpPr txBox="1"/>
          <p:nvPr>
            <p:ph type="title"/>
          </p:nvPr>
        </p:nvSpPr>
        <p:spPr>
          <a:xfrm>
            <a:off x="629200" y="984967"/>
            <a:ext cx="10962800" cy="10236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241" name="Google Shape;241;p34"/>
          <p:cNvSpPr txBox="1"/>
          <p:nvPr>
            <p:ph idx="1" type="body"/>
          </p:nvPr>
        </p:nvSpPr>
        <p:spPr>
          <a:xfrm>
            <a:off x="629200" y="2558767"/>
            <a:ext cx="5333200" cy="3613599"/>
          </a:xfrm>
          <a:prstGeom prst="rect">
            <a:avLst/>
          </a:prstGeom>
          <a:noFill/>
          <a:ln>
            <a:noFill/>
          </a:ln>
        </p:spPr>
        <p:txBody>
          <a:bodyPr anchorCtr="0" anchor="t" bIns="91425" lIns="91425" spcFirstLastPara="1" rIns="91425" wrap="square" tIns="91425"/>
          <a:lstStyle>
            <a:lvl1pPr indent="-347154" lvl="0" marL="457200" marR="0" rtl="0" algn="l">
              <a:lnSpc>
                <a:spcPct val="115000"/>
              </a:lnSpc>
              <a:spcBef>
                <a:spcPts val="0"/>
              </a:spcBef>
              <a:spcAft>
                <a:spcPts val="0"/>
              </a:spcAft>
              <a:buClr>
                <a:schemeClr val="lt2"/>
              </a:buClr>
              <a:buSzPts val="1867"/>
              <a:buFont typeface="Roboto"/>
              <a:buChar char="●"/>
              <a:defRPr b="0" i="0" sz="1867" u="none" cap="none" strike="noStrike">
                <a:solidFill>
                  <a:schemeClr val="lt2"/>
                </a:solidFill>
                <a:latin typeface="Roboto"/>
                <a:ea typeface="Roboto"/>
                <a:cs typeface="Roboto"/>
                <a:sym typeface="Roboto"/>
              </a:defRPr>
            </a:lvl1pPr>
            <a:lvl2pPr indent="-330200" lvl="1" marL="914400" marR="0" rtl="0" algn="l">
              <a:lnSpc>
                <a:spcPct val="115000"/>
              </a:lnSpc>
              <a:spcBef>
                <a:spcPts val="1600"/>
              </a:spcBef>
              <a:spcAft>
                <a:spcPts val="0"/>
              </a:spcAft>
              <a:buClr>
                <a:schemeClr val="lt2"/>
              </a:buClr>
              <a:buSzPts val="1600"/>
              <a:buFont typeface="Roboto"/>
              <a:buChar char="○"/>
              <a:defRPr b="0" i="0" sz="1600" u="none" cap="none" strike="noStrike">
                <a:solidFill>
                  <a:schemeClr val="lt2"/>
                </a:solidFill>
                <a:latin typeface="Roboto"/>
                <a:ea typeface="Roboto"/>
                <a:cs typeface="Roboto"/>
                <a:sym typeface="Roboto"/>
              </a:defRPr>
            </a:lvl2pPr>
            <a:lvl3pPr indent="-330200" lvl="2" marL="1371600" marR="0" rtl="0" algn="l">
              <a:lnSpc>
                <a:spcPct val="115000"/>
              </a:lnSpc>
              <a:spcBef>
                <a:spcPts val="1600"/>
              </a:spcBef>
              <a:spcAft>
                <a:spcPts val="0"/>
              </a:spcAft>
              <a:buClr>
                <a:schemeClr val="lt2"/>
              </a:buClr>
              <a:buSzPts val="1600"/>
              <a:buFont typeface="Roboto"/>
              <a:buChar char="■"/>
              <a:defRPr b="0" i="0" sz="1600" u="none" cap="none" strike="noStrike">
                <a:solidFill>
                  <a:schemeClr val="lt2"/>
                </a:solidFill>
                <a:latin typeface="Roboto"/>
                <a:ea typeface="Roboto"/>
                <a:cs typeface="Roboto"/>
                <a:sym typeface="Roboto"/>
              </a:defRPr>
            </a:lvl3pPr>
            <a:lvl4pPr indent="-330200" lvl="3" marL="1828800" marR="0" rtl="0" algn="l">
              <a:lnSpc>
                <a:spcPct val="115000"/>
              </a:lnSpc>
              <a:spcBef>
                <a:spcPts val="1600"/>
              </a:spcBef>
              <a:spcAft>
                <a:spcPts val="0"/>
              </a:spcAft>
              <a:buClr>
                <a:schemeClr val="lt2"/>
              </a:buClr>
              <a:buSzPts val="1600"/>
              <a:buFont typeface="Roboto"/>
              <a:buChar char="●"/>
              <a:defRPr b="0" i="0" sz="1600" u="none" cap="none" strike="noStrike">
                <a:solidFill>
                  <a:schemeClr val="lt2"/>
                </a:solidFill>
                <a:latin typeface="Roboto"/>
                <a:ea typeface="Roboto"/>
                <a:cs typeface="Roboto"/>
                <a:sym typeface="Roboto"/>
              </a:defRPr>
            </a:lvl4pPr>
            <a:lvl5pPr indent="-330200" lvl="4" marL="2286000" marR="0" rtl="0" algn="l">
              <a:lnSpc>
                <a:spcPct val="115000"/>
              </a:lnSpc>
              <a:spcBef>
                <a:spcPts val="1600"/>
              </a:spcBef>
              <a:spcAft>
                <a:spcPts val="0"/>
              </a:spcAft>
              <a:buClr>
                <a:schemeClr val="lt2"/>
              </a:buClr>
              <a:buSzPts val="1600"/>
              <a:buFont typeface="Roboto"/>
              <a:buChar char="○"/>
              <a:defRPr b="0" i="0" sz="1600" u="none" cap="none" strike="noStrike">
                <a:solidFill>
                  <a:schemeClr val="lt2"/>
                </a:solidFill>
                <a:latin typeface="Roboto"/>
                <a:ea typeface="Roboto"/>
                <a:cs typeface="Roboto"/>
                <a:sym typeface="Roboto"/>
              </a:defRPr>
            </a:lvl5pPr>
            <a:lvl6pPr indent="-330200" lvl="5" marL="2743200" marR="0" rtl="0" algn="l">
              <a:lnSpc>
                <a:spcPct val="115000"/>
              </a:lnSpc>
              <a:spcBef>
                <a:spcPts val="1600"/>
              </a:spcBef>
              <a:spcAft>
                <a:spcPts val="0"/>
              </a:spcAft>
              <a:buClr>
                <a:schemeClr val="lt2"/>
              </a:buClr>
              <a:buSzPts val="1600"/>
              <a:buFont typeface="Roboto"/>
              <a:buChar char="■"/>
              <a:defRPr b="0" i="0" sz="1600" u="none" cap="none" strike="noStrike">
                <a:solidFill>
                  <a:schemeClr val="lt2"/>
                </a:solidFill>
                <a:latin typeface="Roboto"/>
                <a:ea typeface="Roboto"/>
                <a:cs typeface="Roboto"/>
                <a:sym typeface="Roboto"/>
              </a:defRPr>
            </a:lvl6pPr>
            <a:lvl7pPr indent="-330200" lvl="6" marL="3200400" marR="0" rtl="0" algn="l">
              <a:lnSpc>
                <a:spcPct val="115000"/>
              </a:lnSpc>
              <a:spcBef>
                <a:spcPts val="1600"/>
              </a:spcBef>
              <a:spcAft>
                <a:spcPts val="0"/>
              </a:spcAft>
              <a:buClr>
                <a:schemeClr val="lt2"/>
              </a:buClr>
              <a:buSzPts val="1600"/>
              <a:buFont typeface="Roboto"/>
              <a:buChar char="●"/>
              <a:defRPr b="0" i="0" sz="1600" u="none" cap="none" strike="noStrike">
                <a:solidFill>
                  <a:schemeClr val="lt2"/>
                </a:solidFill>
                <a:latin typeface="Roboto"/>
                <a:ea typeface="Roboto"/>
                <a:cs typeface="Roboto"/>
                <a:sym typeface="Roboto"/>
              </a:defRPr>
            </a:lvl7pPr>
            <a:lvl8pPr indent="-330200" lvl="7" marL="3657600" marR="0" rtl="0" algn="l">
              <a:lnSpc>
                <a:spcPct val="115000"/>
              </a:lnSpc>
              <a:spcBef>
                <a:spcPts val="1600"/>
              </a:spcBef>
              <a:spcAft>
                <a:spcPts val="0"/>
              </a:spcAft>
              <a:buClr>
                <a:schemeClr val="lt2"/>
              </a:buClr>
              <a:buSzPts val="1600"/>
              <a:buFont typeface="Roboto"/>
              <a:buChar char="○"/>
              <a:defRPr b="0" i="0" sz="1600" u="none" cap="none" strike="noStrike">
                <a:solidFill>
                  <a:schemeClr val="lt2"/>
                </a:solidFill>
                <a:latin typeface="Roboto"/>
                <a:ea typeface="Roboto"/>
                <a:cs typeface="Roboto"/>
                <a:sym typeface="Roboto"/>
              </a:defRPr>
            </a:lvl8pPr>
            <a:lvl9pPr indent="-330200" lvl="8" marL="4114800" marR="0" rtl="0" algn="l">
              <a:lnSpc>
                <a:spcPct val="115000"/>
              </a:lnSpc>
              <a:spcBef>
                <a:spcPts val="1600"/>
              </a:spcBef>
              <a:spcAft>
                <a:spcPts val="1600"/>
              </a:spcAft>
              <a:buClr>
                <a:schemeClr val="lt2"/>
              </a:buClr>
              <a:buSzPts val="1600"/>
              <a:buFont typeface="Roboto"/>
              <a:buChar char="■"/>
              <a:defRPr b="0" i="0" sz="1600" u="none" cap="none" strike="noStrike">
                <a:solidFill>
                  <a:schemeClr val="lt2"/>
                </a:solidFill>
                <a:latin typeface="Roboto"/>
                <a:ea typeface="Roboto"/>
                <a:cs typeface="Roboto"/>
                <a:sym typeface="Roboto"/>
              </a:defRPr>
            </a:lvl9pPr>
          </a:lstStyle>
          <a:p/>
        </p:txBody>
      </p:sp>
      <p:sp>
        <p:nvSpPr>
          <p:cNvPr id="242" name="Google Shape;242;p34"/>
          <p:cNvSpPr txBox="1"/>
          <p:nvPr>
            <p:ph idx="2" type="body"/>
          </p:nvPr>
        </p:nvSpPr>
        <p:spPr>
          <a:xfrm>
            <a:off x="6259000" y="2558767"/>
            <a:ext cx="5333200" cy="3613599"/>
          </a:xfrm>
          <a:prstGeom prst="rect">
            <a:avLst/>
          </a:prstGeom>
          <a:noFill/>
          <a:ln>
            <a:noFill/>
          </a:ln>
        </p:spPr>
        <p:txBody>
          <a:bodyPr anchorCtr="0" anchor="t" bIns="91425" lIns="91425" spcFirstLastPara="1" rIns="91425" wrap="square" tIns="91425"/>
          <a:lstStyle>
            <a:lvl1pPr indent="-347154" lvl="0" marL="457200" marR="0" rtl="0" algn="l">
              <a:lnSpc>
                <a:spcPct val="115000"/>
              </a:lnSpc>
              <a:spcBef>
                <a:spcPts val="0"/>
              </a:spcBef>
              <a:spcAft>
                <a:spcPts val="0"/>
              </a:spcAft>
              <a:buClr>
                <a:schemeClr val="lt2"/>
              </a:buClr>
              <a:buSzPts val="1867"/>
              <a:buFont typeface="Roboto"/>
              <a:buChar char="●"/>
              <a:defRPr b="0" i="0" sz="1867" u="none" cap="none" strike="noStrike">
                <a:solidFill>
                  <a:schemeClr val="lt2"/>
                </a:solidFill>
                <a:latin typeface="Roboto"/>
                <a:ea typeface="Roboto"/>
                <a:cs typeface="Roboto"/>
                <a:sym typeface="Roboto"/>
              </a:defRPr>
            </a:lvl1pPr>
            <a:lvl2pPr indent="-330200" lvl="1" marL="914400" marR="0" rtl="0" algn="l">
              <a:lnSpc>
                <a:spcPct val="115000"/>
              </a:lnSpc>
              <a:spcBef>
                <a:spcPts val="1600"/>
              </a:spcBef>
              <a:spcAft>
                <a:spcPts val="0"/>
              </a:spcAft>
              <a:buClr>
                <a:schemeClr val="lt2"/>
              </a:buClr>
              <a:buSzPts val="1600"/>
              <a:buFont typeface="Roboto"/>
              <a:buChar char="○"/>
              <a:defRPr b="0" i="0" sz="1600" u="none" cap="none" strike="noStrike">
                <a:solidFill>
                  <a:schemeClr val="lt2"/>
                </a:solidFill>
                <a:latin typeface="Roboto"/>
                <a:ea typeface="Roboto"/>
                <a:cs typeface="Roboto"/>
                <a:sym typeface="Roboto"/>
              </a:defRPr>
            </a:lvl2pPr>
            <a:lvl3pPr indent="-330200" lvl="2" marL="1371600" marR="0" rtl="0" algn="l">
              <a:lnSpc>
                <a:spcPct val="115000"/>
              </a:lnSpc>
              <a:spcBef>
                <a:spcPts val="1600"/>
              </a:spcBef>
              <a:spcAft>
                <a:spcPts val="0"/>
              </a:spcAft>
              <a:buClr>
                <a:schemeClr val="lt2"/>
              </a:buClr>
              <a:buSzPts val="1600"/>
              <a:buFont typeface="Roboto"/>
              <a:buChar char="■"/>
              <a:defRPr b="0" i="0" sz="1600" u="none" cap="none" strike="noStrike">
                <a:solidFill>
                  <a:schemeClr val="lt2"/>
                </a:solidFill>
                <a:latin typeface="Roboto"/>
                <a:ea typeface="Roboto"/>
                <a:cs typeface="Roboto"/>
                <a:sym typeface="Roboto"/>
              </a:defRPr>
            </a:lvl3pPr>
            <a:lvl4pPr indent="-330200" lvl="3" marL="1828800" marR="0" rtl="0" algn="l">
              <a:lnSpc>
                <a:spcPct val="115000"/>
              </a:lnSpc>
              <a:spcBef>
                <a:spcPts val="1600"/>
              </a:spcBef>
              <a:spcAft>
                <a:spcPts val="0"/>
              </a:spcAft>
              <a:buClr>
                <a:schemeClr val="lt2"/>
              </a:buClr>
              <a:buSzPts val="1600"/>
              <a:buFont typeface="Roboto"/>
              <a:buChar char="●"/>
              <a:defRPr b="0" i="0" sz="1600" u="none" cap="none" strike="noStrike">
                <a:solidFill>
                  <a:schemeClr val="lt2"/>
                </a:solidFill>
                <a:latin typeface="Roboto"/>
                <a:ea typeface="Roboto"/>
                <a:cs typeface="Roboto"/>
                <a:sym typeface="Roboto"/>
              </a:defRPr>
            </a:lvl4pPr>
            <a:lvl5pPr indent="-330200" lvl="4" marL="2286000" marR="0" rtl="0" algn="l">
              <a:lnSpc>
                <a:spcPct val="115000"/>
              </a:lnSpc>
              <a:spcBef>
                <a:spcPts val="1600"/>
              </a:spcBef>
              <a:spcAft>
                <a:spcPts val="0"/>
              </a:spcAft>
              <a:buClr>
                <a:schemeClr val="lt2"/>
              </a:buClr>
              <a:buSzPts val="1600"/>
              <a:buFont typeface="Roboto"/>
              <a:buChar char="○"/>
              <a:defRPr b="0" i="0" sz="1600" u="none" cap="none" strike="noStrike">
                <a:solidFill>
                  <a:schemeClr val="lt2"/>
                </a:solidFill>
                <a:latin typeface="Roboto"/>
                <a:ea typeface="Roboto"/>
                <a:cs typeface="Roboto"/>
                <a:sym typeface="Roboto"/>
              </a:defRPr>
            </a:lvl5pPr>
            <a:lvl6pPr indent="-330200" lvl="5" marL="2743200" marR="0" rtl="0" algn="l">
              <a:lnSpc>
                <a:spcPct val="115000"/>
              </a:lnSpc>
              <a:spcBef>
                <a:spcPts val="1600"/>
              </a:spcBef>
              <a:spcAft>
                <a:spcPts val="0"/>
              </a:spcAft>
              <a:buClr>
                <a:schemeClr val="lt2"/>
              </a:buClr>
              <a:buSzPts val="1600"/>
              <a:buFont typeface="Roboto"/>
              <a:buChar char="■"/>
              <a:defRPr b="0" i="0" sz="1600" u="none" cap="none" strike="noStrike">
                <a:solidFill>
                  <a:schemeClr val="lt2"/>
                </a:solidFill>
                <a:latin typeface="Roboto"/>
                <a:ea typeface="Roboto"/>
                <a:cs typeface="Roboto"/>
                <a:sym typeface="Roboto"/>
              </a:defRPr>
            </a:lvl6pPr>
            <a:lvl7pPr indent="-330200" lvl="6" marL="3200400" marR="0" rtl="0" algn="l">
              <a:lnSpc>
                <a:spcPct val="115000"/>
              </a:lnSpc>
              <a:spcBef>
                <a:spcPts val="1600"/>
              </a:spcBef>
              <a:spcAft>
                <a:spcPts val="0"/>
              </a:spcAft>
              <a:buClr>
                <a:schemeClr val="lt2"/>
              </a:buClr>
              <a:buSzPts val="1600"/>
              <a:buFont typeface="Roboto"/>
              <a:buChar char="●"/>
              <a:defRPr b="0" i="0" sz="1600" u="none" cap="none" strike="noStrike">
                <a:solidFill>
                  <a:schemeClr val="lt2"/>
                </a:solidFill>
                <a:latin typeface="Roboto"/>
                <a:ea typeface="Roboto"/>
                <a:cs typeface="Roboto"/>
                <a:sym typeface="Roboto"/>
              </a:defRPr>
            </a:lvl7pPr>
            <a:lvl8pPr indent="-330200" lvl="7" marL="3657600" marR="0" rtl="0" algn="l">
              <a:lnSpc>
                <a:spcPct val="115000"/>
              </a:lnSpc>
              <a:spcBef>
                <a:spcPts val="1600"/>
              </a:spcBef>
              <a:spcAft>
                <a:spcPts val="0"/>
              </a:spcAft>
              <a:buClr>
                <a:schemeClr val="lt2"/>
              </a:buClr>
              <a:buSzPts val="1600"/>
              <a:buFont typeface="Roboto"/>
              <a:buChar char="○"/>
              <a:defRPr b="0" i="0" sz="1600" u="none" cap="none" strike="noStrike">
                <a:solidFill>
                  <a:schemeClr val="lt2"/>
                </a:solidFill>
                <a:latin typeface="Roboto"/>
                <a:ea typeface="Roboto"/>
                <a:cs typeface="Roboto"/>
                <a:sym typeface="Roboto"/>
              </a:defRPr>
            </a:lvl8pPr>
            <a:lvl9pPr indent="-330200" lvl="8" marL="4114800" marR="0" rtl="0" algn="l">
              <a:lnSpc>
                <a:spcPct val="115000"/>
              </a:lnSpc>
              <a:spcBef>
                <a:spcPts val="1600"/>
              </a:spcBef>
              <a:spcAft>
                <a:spcPts val="1600"/>
              </a:spcAft>
              <a:buClr>
                <a:schemeClr val="lt2"/>
              </a:buClr>
              <a:buSzPts val="1600"/>
              <a:buFont typeface="Roboto"/>
              <a:buChar char="■"/>
              <a:defRPr b="0" i="0" sz="1600" u="none" cap="none" strike="noStrike">
                <a:solidFill>
                  <a:schemeClr val="lt2"/>
                </a:solidFill>
                <a:latin typeface="Roboto"/>
                <a:ea typeface="Roboto"/>
                <a:cs typeface="Roboto"/>
                <a:sym typeface="Roboto"/>
              </a:defRPr>
            </a:lvl9pPr>
          </a:lstStyle>
          <a:p/>
        </p:txBody>
      </p:sp>
      <p:sp>
        <p:nvSpPr>
          <p:cNvPr id="243" name="Google Shape;243;p34"/>
          <p:cNvSpPr txBox="1"/>
          <p:nvPr>
            <p:ph idx="12" type="sldNum"/>
          </p:nvPr>
        </p:nvSpPr>
        <p:spPr>
          <a:xfrm>
            <a:off x="11364721" y="6260831"/>
            <a:ext cx="731600" cy="5248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buNone/>
              <a:defRPr sz="1800">
                <a:solidFill>
                  <a:srgbClr val="4285F4"/>
                </a:solidFill>
                <a:latin typeface="Arial"/>
                <a:ea typeface="Arial"/>
                <a:cs typeface="Arial"/>
                <a:sym typeface="Arial"/>
              </a:defRPr>
            </a:lvl1pPr>
            <a:lvl2pPr indent="0" lvl="1" marL="0" marR="0" rtl="0" algn="l">
              <a:spcBef>
                <a:spcPts val="0"/>
              </a:spcBef>
              <a:buNone/>
              <a:defRPr sz="1800">
                <a:solidFill>
                  <a:srgbClr val="4285F4"/>
                </a:solidFill>
                <a:latin typeface="Arial"/>
                <a:ea typeface="Arial"/>
                <a:cs typeface="Arial"/>
                <a:sym typeface="Arial"/>
              </a:defRPr>
            </a:lvl2pPr>
            <a:lvl3pPr indent="0" lvl="2" marL="0" marR="0" rtl="0" algn="l">
              <a:spcBef>
                <a:spcPts val="0"/>
              </a:spcBef>
              <a:buNone/>
              <a:defRPr sz="1800">
                <a:solidFill>
                  <a:srgbClr val="4285F4"/>
                </a:solidFill>
                <a:latin typeface="Arial"/>
                <a:ea typeface="Arial"/>
                <a:cs typeface="Arial"/>
                <a:sym typeface="Arial"/>
              </a:defRPr>
            </a:lvl3pPr>
            <a:lvl4pPr indent="0" lvl="3" marL="0" marR="0" rtl="0" algn="l">
              <a:spcBef>
                <a:spcPts val="0"/>
              </a:spcBef>
              <a:buNone/>
              <a:defRPr sz="1800">
                <a:solidFill>
                  <a:srgbClr val="4285F4"/>
                </a:solidFill>
                <a:latin typeface="Arial"/>
                <a:ea typeface="Arial"/>
                <a:cs typeface="Arial"/>
                <a:sym typeface="Arial"/>
              </a:defRPr>
            </a:lvl4pPr>
            <a:lvl5pPr indent="0" lvl="4" marL="0" marR="0" rtl="0" algn="l">
              <a:spcBef>
                <a:spcPts val="0"/>
              </a:spcBef>
              <a:buNone/>
              <a:defRPr sz="1800">
                <a:solidFill>
                  <a:srgbClr val="4285F4"/>
                </a:solidFill>
                <a:latin typeface="Arial"/>
                <a:ea typeface="Arial"/>
                <a:cs typeface="Arial"/>
                <a:sym typeface="Arial"/>
              </a:defRPr>
            </a:lvl5pPr>
            <a:lvl6pPr indent="0" lvl="5" marL="0" marR="0" rtl="0" algn="l">
              <a:spcBef>
                <a:spcPts val="0"/>
              </a:spcBef>
              <a:buNone/>
              <a:defRPr sz="1800">
                <a:solidFill>
                  <a:srgbClr val="4285F4"/>
                </a:solidFill>
                <a:latin typeface="Arial"/>
                <a:ea typeface="Arial"/>
                <a:cs typeface="Arial"/>
                <a:sym typeface="Arial"/>
              </a:defRPr>
            </a:lvl6pPr>
            <a:lvl7pPr indent="0" lvl="6" marL="0" marR="0" rtl="0" algn="l">
              <a:spcBef>
                <a:spcPts val="0"/>
              </a:spcBef>
              <a:buNone/>
              <a:defRPr sz="1800">
                <a:solidFill>
                  <a:srgbClr val="4285F4"/>
                </a:solidFill>
                <a:latin typeface="Arial"/>
                <a:ea typeface="Arial"/>
                <a:cs typeface="Arial"/>
                <a:sym typeface="Arial"/>
              </a:defRPr>
            </a:lvl7pPr>
            <a:lvl8pPr indent="0" lvl="7" marL="0" marR="0" rtl="0" algn="l">
              <a:spcBef>
                <a:spcPts val="0"/>
              </a:spcBef>
              <a:buNone/>
              <a:defRPr sz="1800">
                <a:solidFill>
                  <a:srgbClr val="4285F4"/>
                </a:solidFill>
                <a:latin typeface="Arial"/>
                <a:ea typeface="Arial"/>
                <a:cs typeface="Arial"/>
                <a:sym typeface="Arial"/>
              </a:defRPr>
            </a:lvl8pPr>
            <a:lvl9pPr indent="0" lvl="8" marL="0" marR="0" rtl="0" algn="l">
              <a:spcBef>
                <a:spcPts val="0"/>
              </a:spcBef>
              <a:buNone/>
              <a:defRPr sz="1800">
                <a:solidFill>
                  <a:srgbClr val="4285F4"/>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44" name="Shape 244"/>
        <p:cNvGrpSpPr/>
        <p:nvPr/>
      </p:nvGrpSpPr>
      <p:grpSpPr>
        <a:xfrm>
          <a:off x="0" y="0"/>
          <a:ext cx="0" cy="0"/>
          <a:chOff x="0" y="0"/>
          <a:chExt cx="0" cy="0"/>
        </a:xfrm>
      </p:grpSpPr>
      <p:sp>
        <p:nvSpPr>
          <p:cNvPr id="245" name="Google Shape;245;p35"/>
          <p:cNvSpPr/>
          <p:nvPr/>
        </p:nvSpPr>
        <p:spPr>
          <a:xfrm flipH="1" rot="10800000">
            <a:off x="0" y="875200"/>
            <a:ext cx="12192000" cy="5982800"/>
          </a:xfrm>
          <a:prstGeom prst="rect">
            <a:avLst/>
          </a:pr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rgbClr val="4285F4"/>
              </a:solidFill>
              <a:latin typeface="Arial"/>
              <a:ea typeface="Arial"/>
              <a:cs typeface="Arial"/>
              <a:sym typeface="Arial"/>
            </a:endParaRPr>
          </a:p>
        </p:txBody>
      </p:sp>
      <p:sp>
        <p:nvSpPr>
          <p:cNvPr id="246" name="Google Shape;246;p35"/>
          <p:cNvSpPr/>
          <p:nvPr/>
        </p:nvSpPr>
        <p:spPr>
          <a:xfrm>
            <a:off x="0" y="875133"/>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rgbClr val="4285F4"/>
              </a:solidFill>
              <a:latin typeface="Arial"/>
              <a:ea typeface="Arial"/>
              <a:cs typeface="Arial"/>
              <a:sym typeface="Arial"/>
            </a:endParaRPr>
          </a:p>
        </p:txBody>
      </p:sp>
      <p:sp>
        <p:nvSpPr>
          <p:cNvPr id="247" name="Google Shape;247;p35"/>
          <p:cNvSpPr txBox="1"/>
          <p:nvPr>
            <p:ph type="title"/>
          </p:nvPr>
        </p:nvSpPr>
        <p:spPr>
          <a:xfrm>
            <a:off x="131000" y="21800"/>
            <a:ext cx="11768800" cy="8036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lt1"/>
              </a:buClr>
              <a:buSzPts val="2400"/>
              <a:buFont typeface="Roboto"/>
              <a:buNone/>
              <a:defRPr b="0" i="0" sz="2400" u="none" cap="none" strike="noStrike">
                <a:solidFill>
                  <a:schemeClr val="lt1"/>
                </a:solidFill>
                <a:latin typeface="Roboto"/>
                <a:ea typeface="Roboto"/>
                <a:cs typeface="Roboto"/>
                <a:sym typeface="Roboto"/>
              </a:defRPr>
            </a:lvl1pPr>
            <a:lvl2pPr lvl="1">
              <a:spcBef>
                <a:spcPts val="0"/>
              </a:spcBef>
              <a:spcAft>
                <a:spcPts val="0"/>
              </a:spcAft>
              <a:buClr>
                <a:schemeClr val="lt1"/>
              </a:buClr>
              <a:buSzPts val="2400"/>
              <a:buFont typeface="Roboto"/>
              <a:buNone/>
              <a:defRPr sz="2400">
                <a:solidFill>
                  <a:schemeClr val="lt1"/>
                </a:solidFill>
                <a:latin typeface="Roboto"/>
                <a:ea typeface="Roboto"/>
                <a:cs typeface="Roboto"/>
                <a:sym typeface="Roboto"/>
              </a:defRPr>
            </a:lvl2pPr>
            <a:lvl3pPr lvl="2">
              <a:spcBef>
                <a:spcPts val="0"/>
              </a:spcBef>
              <a:spcAft>
                <a:spcPts val="0"/>
              </a:spcAft>
              <a:buClr>
                <a:schemeClr val="lt1"/>
              </a:buClr>
              <a:buSzPts val="2400"/>
              <a:buFont typeface="Roboto"/>
              <a:buNone/>
              <a:defRPr sz="2400">
                <a:solidFill>
                  <a:schemeClr val="lt1"/>
                </a:solidFill>
                <a:latin typeface="Roboto"/>
                <a:ea typeface="Roboto"/>
                <a:cs typeface="Roboto"/>
                <a:sym typeface="Roboto"/>
              </a:defRPr>
            </a:lvl3pPr>
            <a:lvl4pPr lvl="3">
              <a:spcBef>
                <a:spcPts val="0"/>
              </a:spcBef>
              <a:spcAft>
                <a:spcPts val="0"/>
              </a:spcAft>
              <a:buClr>
                <a:schemeClr val="lt1"/>
              </a:buClr>
              <a:buSzPts val="2400"/>
              <a:buFont typeface="Roboto"/>
              <a:buNone/>
              <a:defRPr sz="2400">
                <a:solidFill>
                  <a:schemeClr val="lt1"/>
                </a:solidFill>
                <a:latin typeface="Roboto"/>
                <a:ea typeface="Roboto"/>
                <a:cs typeface="Roboto"/>
                <a:sym typeface="Roboto"/>
              </a:defRPr>
            </a:lvl4pPr>
            <a:lvl5pPr lvl="4">
              <a:spcBef>
                <a:spcPts val="0"/>
              </a:spcBef>
              <a:spcAft>
                <a:spcPts val="0"/>
              </a:spcAft>
              <a:buClr>
                <a:schemeClr val="lt1"/>
              </a:buClr>
              <a:buSzPts val="2400"/>
              <a:buFont typeface="Roboto"/>
              <a:buNone/>
              <a:defRPr sz="2400">
                <a:solidFill>
                  <a:schemeClr val="lt1"/>
                </a:solidFill>
                <a:latin typeface="Roboto"/>
                <a:ea typeface="Roboto"/>
                <a:cs typeface="Roboto"/>
                <a:sym typeface="Roboto"/>
              </a:defRPr>
            </a:lvl5pPr>
            <a:lvl6pPr lvl="5">
              <a:spcBef>
                <a:spcPts val="0"/>
              </a:spcBef>
              <a:spcAft>
                <a:spcPts val="0"/>
              </a:spcAft>
              <a:buClr>
                <a:schemeClr val="lt1"/>
              </a:buClr>
              <a:buSzPts val="2400"/>
              <a:buFont typeface="Roboto"/>
              <a:buNone/>
              <a:defRPr sz="2400">
                <a:solidFill>
                  <a:schemeClr val="lt1"/>
                </a:solidFill>
                <a:latin typeface="Roboto"/>
                <a:ea typeface="Roboto"/>
                <a:cs typeface="Roboto"/>
                <a:sym typeface="Roboto"/>
              </a:defRPr>
            </a:lvl6pPr>
            <a:lvl7pPr lvl="6">
              <a:spcBef>
                <a:spcPts val="0"/>
              </a:spcBef>
              <a:spcAft>
                <a:spcPts val="0"/>
              </a:spcAft>
              <a:buClr>
                <a:schemeClr val="lt1"/>
              </a:buClr>
              <a:buSzPts val="2400"/>
              <a:buFont typeface="Roboto"/>
              <a:buNone/>
              <a:defRPr sz="2400">
                <a:solidFill>
                  <a:schemeClr val="lt1"/>
                </a:solidFill>
                <a:latin typeface="Roboto"/>
                <a:ea typeface="Roboto"/>
                <a:cs typeface="Roboto"/>
                <a:sym typeface="Roboto"/>
              </a:defRPr>
            </a:lvl7pPr>
            <a:lvl8pPr lvl="7">
              <a:spcBef>
                <a:spcPts val="0"/>
              </a:spcBef>
              <a:spcAft>
                <a:spcPts val="0"/>
              </a:spcAft>
              <a:buClr>
                <a:schemeClr val="lt1"/>
              </a:buClr>
              <a:buSzPts val="2400"/>
              <a:buFont typeface="Roboto"/>
              <a:buNone/>
              <a:defRPr sz="2400">
                <a:solidFill>
                  <a:schemeClr val="lt1"/>
                </a:solidFill>
                <a:latin typeface="Roboto"/>
                <a:ea typeface="Roboto"/>
                <a:cs typeface="Roboto"/>
                <a:sym typeface="Roboto"/>
              </a:defRPr>
            </a:lvl8pPr>
            <a:lvl9pPr lvl="8">
              <a:spcBef>
                <a:spcPts val="0"/>
              </a:spcBef>
              <a:spcAft>
                <a:spcPts val="0"/>
              </a:spcAft>
              <a:buClr>
                <a:schemeClr val="lt1"/>
              </a:buClr>
              <a:buSzPts val="2400"/>
              <a:buFont typeface="Roboto"/>
              <a:buNone/>
              <a:defRPr sz="2400">
                <a:solidFill>
                  <a:schemeClr val="lt1"/>
                </a:solidFill>
                <a:latin typeface="Roboto"/>
                <a:ea typeface="Roboto"/>
                <a:cs typeface="Roboto"/>
                <a:sym typeface="Roboto"/>
              </a:defRPr>
            </a:lvl9pPr>
          </a:lstStyle>
          <a:p/>
        </p:txBody>
      </p:sp>
      <p:sp>
        <p:nvSpPr>
          <p:cNvPr id="248" name="Google Shape;248;p35"/>
          <p:cNvSpPr txBox="1"/>
          <p:nvPr>
            <p:ph idx="12" type="sldNum"/>
          </p:nvPr>
        </p:nvSpPr>
        <p:spPr>
          <a:xfrm>
            <a:off x="11364721" y="6260831"/>
            <a:ext cx="731600" cy="5248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buNone/>
              <a:defRPr sz="1800">
                <a:solidFill>
                  <a:srgbClr val="4285F4"/>
                </a:solidFill>
                <a:latin typeface="Arial"/>
                <a:ea typeface="Arial"/>
                <a:cs typeface="Arial"/>
                <a:sym typeface="Arial"/>
              </a:defRPr>
            </a:lvl1pPr>
            <a:lvl2pPr indent="0" lvl="1" marL="0" marR="0" rtl="0" algn="l">
              <a:spcBef>
                <a:spcPts val="0"/>
              </a:spcBef>
              <a:buNone/>
              <a:defRPr sz="1800">
                <a:solidFill>
                  <a:srgbClr val="4285F4"/>
                </a:solidFill>
                <a:latin typeface="Arial"/>
                <a:ea typeface="Arial"/>
                <a:cs typeface="Arial"/>
                <a:sym typeface="Arial"/>
              </a:defRPr>
            </a:lvl2pPr>
            <a:lvl3pPr indent="0" lvl="2" marL="0" marR="0" rtl="0" algn="l">
              <a:spcBef>
                <a:spcPts val="0"/>
              </a:spcBef>
              <a:buNone/>
              <a:defRPr sz="1800">
                <a:solidFill>
                  <a:srgbClr val="4285F4"/>
                </a:solidFill>
                <a:latin typeface="Arial"/>
                <a:ea typeface="Arial"/>
                <a:cs typeface="Arial"/>
                <a:sym typeface="Arial"/>
              </a:defRPr>
            </a:lvl3pPr>
            <a:lvl4pPr indent="0" lvl="3" marL="0" marR="0" rtl="0" algn="l">
              <a:spcBef>
                <a:spcPts val="0"/>
              </a:spcBef>
              <a:buNone/>
              <a:defRPr sz="1800">
                <a:solidFill>
                  <a:srgbClr val="4285F4"/>
                </a:solidFill>
                <a:latin typeface="Arial"/>
                <a:ea typeface="Arial"/>
                <a:cs typeface="Arial"/>
                <a:sym typeface="Arial"/>
              </a:defRPr>
            </a:lvl4pPr>
            <a:lvl5pPr indent="0" lvl="4" marL="0" marR="0" rtl="0" algn="l">
              <a:spcBef>
                <a:spcPts val="0"/>
              </a:spcBef>
              <a:buNone/>
              <a:defRPr sz="1800">
                <a:solidFill>
                  <a:srgbClr val="4285F4"/>
                </a:solidFill>
                <a:latin typeface="Arial"/>
                <a:ea typeface="Arial"/>
                <a:cs typeface="Arial"/>
                <a:sym typeface="Arial"/>
              </a:defRPr>
            </a:lvl5pPr>
            <a:lvl6pPr indent="0" lvl="5" marL="0" marR="0" rtl="0" algn="l">
              <a:spcBef>
                <a:spcPts val="0"/>
              </a:spcBef>
              <a:buNone/>
              <a:defRPr sz="1800">
                <a:solidFill>
                  <a:srgbClr val="4285F4"/>
                </a:solidFill>
                <a:latin typeface="Arial"/>
                <a:ea typeface="Arial"/>
                <a:cs typeface="Arial"/>
                <a:sym typeface="Arial"/>
              </a:defRPr>
            </a:lvl6pPr>
            <a:lvl7pPr indent="0" lvl="6" marL="0" marR="0" rtl="0" algn="l">
              <a:spcBef>
                <a:spcPts val="0"/>
              </a:spcBef>
              <a:buNone/>
              <a:defRPr sz="1800">
                <a:solidFill>
                  <a:srgbClr val="4285F4"/>
                </a:solidFill>
                <a:latin typeface="Arial"/>
                <a:ea typeface="Arial"/>
                <a:cs typeface="Arial"/>
                <a:sym typeface="Arial"/>
              </a:defRPr>
            </a:lvl7pPr>
            <a:lvl8pPr indent="0" lvl="7" marL="0" marR="0" rtl="0" algn="l">
              <a:spcBef>
                <a:spcPts val="0"/>
              </a:spcBef>
              <a:buNone/>
              <a:defRPr sz="1800">
                <a:solidFill>
                  <a:srgbClr val="4285F4"/>
                </a:solidFill>
                <a:latin typeface="Arial"/>
                <a:ea typeface="Arial"/>
                <a:cs typeface="Arial"/>
                <a:sym typeface="Arial"/>
              </a:defRPr>
            </a:lvl8pPr>
            <a:lvl9pPr indent="0" lvl="8" marL="0" marR="0" rtl="0" algn="l">
              <a:spcBef>
                <a:spcPts val="0"/>
              </a:spcBef>
              <a:buNone/>
              <a:defRPr sz="1800">
                <a:solidFill>
                  <a:srgbClr val="4285F4"/>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 column text">
    <p:spTree>
      <p:nvGrpSpPr>
        <p:cNvPr id="249" name="Shape 249"/>
        <p:cNvGrpSpPr/>
        <p:nvPr/>
      </p:nvGrpSpPr>
      <p:grpSpPr>
        <a:xfrm>
          <a:off x="0" y="0"/>
          <a:ext cx="0" cy="0"/>
          <a:chOff x="0" y="0"/>
          <a:chExt cx="0" cy="0"/>
        </a:xfrm>
      </p:grpSpPr>
      <p:sp>
        <p:nvSpPr>
          <p:cNvPr id="250" name="Google Shape;250;p36"/>
          <p:cNvSpPr txBox="1"/>
          <p:nvPr/>
        </p:nvSpPr>
        <p:spPr>
          <a:xfrm flipH="1" rot="10800000">
            <a:off x="4368800" y="33"/>
            <a:ext cx="7823200" cy="6858000"/>
          </a:xfrm>
          <a:prstGeom prst="rect">
            <a:avLst/>
          </a:pr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rgbClr val="4285F4"/>
              </a:solidFill>
              <a:latin typeface="Arial"/>
              <a:ea typeface="Arial"/>
              <a:cs typeface="Arial"/>
              <a:sym typeface="Arial"/>
            </a:endParaRPr>
          </a:p>
        </p:txBody>
      </p:sp>
      <p:sp>
        <p:nvSpPr>
          <p:cNvPr id="251" name="Google Shape;251;p36"/>
          <p:cNvSpPr/>
          <p:nvPr/>
        </p:nvSpPr>
        <p:spPr>
          <a:xfrm rot="-5400000">
            <a:off x="1012200" y="3356600"/>
            <a:ext cx="6858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rgbClr val="4285F4"/>
              </a:solidFill>
              <a:latin typeface="Arial"/>
              <a:ea typeface="Arial"/>
              <a:cs typeface="Arial"/>
              <a:sym typeface="Arial"/>
            </a:endParaRPr>
          </a:p>
        </p:txBody>
      </p:sp>
      <p:sp>
        <p:nvSpPr>
          <p:cNvPr id="252" name="Google Shape;252;p36"/>
          <p:cNvSpPr txBox="1"/>
          <p:nvPr>
            <p:ph type="title"/>
          </p:nvPr>
        </p:nvSpPr>
        <p:spPr>
          <a:xfrm>
            <a:off x="301436" y="477067"/>
            <a:ext cx="3744000" cy="1271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253" name="Google Shape;253;p36"/>
          <p:cNvSpPr txBox="1"/>
          <p:nvPr>
            <p:ph idx="1" type="body"/>
          </p:nvPr>
        </p:nvSpPr>
        <p:spPr>
          <a:xfrm>
            <a:off x="301433" y="1954400"/>
            <a:ext cx="3744000" cy="4218000"/>
          </a:xfrm>
          <a:prstGeom prst="rect">
            <a:avLst/>
          </a:prstGeom>
          <a:noFill/>
          <a:ln>
            <a:noFill/>
          </a:ln>
        </p:spPr>
        <p:txBody>
          <a:bodyPr anchorCtr="0" anchor="t" bIns="91425" lIns="91425" spcFirstLastPara="1" rIns="91425" wrap="square" tIns="91425"/>
          <a:lstStyle>
            <a:lvl1pPr indent="-330200" lvl="0" marL="457200" marR="0" rtl="0" algn="l">
              <a:lnSpc>
                <a:spcPct val="115000"/>
              </a:lnSpc>
              <a:spcBef>
                <a:spcPts val="0"/>
              </a:spcBef>
              <a:spcAft>
                <a:spcPts val="0"/>
              </a:spcAft>
              <a:buClr>
                <a:schemeClr val="lt1"/>
              </a:buClr>
              <a:buSzPts val="1600"/>
              <a:buFont typeface="Roboto"/>
              <a:buChar char="●"/>
              <a:defRPr b="0" i="0" sz="1600" u="none" cap="none" strike="noStrike">
                <a:solidFill>
                  <a:schemeClr val="lt1"/>
                </a:solidFill>
                <a:latin typeface="Roboto"/>
                <a:ea typeface="Roboto"/>
                <a:cs typeface="Roboto"/>
                <a:sym typeface="Roboto"/>
              </a:defRPr>
            </a:lvl1pPr>
            <a:lvl2pPr indent="-330200" lvl="1" marL="914400" marR="0" rtl="0" algn="l">
              <a:lnSpc>
                <a:spcPct val="115000"/>
              </a:lnSpc>
              <a:spcBef>
                <a:spcPts val="1600"/>
              </a:spcBef>
              <a:spcAft>
                <a:spcPts val="0"/>
              </a:spcAft>
              <a:buClr>
                <a:schemeClr val="lt1"/>
              </a:buClr>
              <a:buSzPts val="1600"/>
              <a:buFont typeface="Roboto"/>
              <a:buChar char="○"/>
              <a:defRPr b="0" i="0" sz="1600" u="none" cap="none" strike="noStrike">
                <a:solidFill>
                  <a:schemeClr val="lt1"/>
                </a:solidFill>
                <a:latin typeface="Roboto"/>
                <a:ea typeface="Roboto"/>
                <a:cs typeface="Roboto"/>
                <a:sym typeface="Roboto"/>
              </a:defRPr>
            </a:lvl2pPr>
            <a:lvl3pPr indent="-330200" lvl="2" marL="1371600" marR="0" rtl="0" algn="l">
              <a:lnSpc>
                <a:spcPct val="115000"/>
              </a:lnSpc>
              <a:spcBef>
                <a:spcPts val="1600"/>
              </a:spcBef>
              <a:spcAft>
                <a:spcPts val="0"/>
              </a:spcAft>
              <a:buClr>
                <a:schemeClr val="lt1"/>
              </a:buClr>
              <a:buSzPts val="1600"/>
              <a:buFont typeface="Roboto"/>
              <a:buChar char="■"/>
              <a:defRPr b="0" i="0" sz="1600" u="none" cap="none" strike="noStrike">
                <a:solidFill>
                  <a:schemeClr val="lt1"/>
                </a:solidFill>
                <a:latin typeface="Roboto"/>
                <a:ea typeface="Roboto"/>
                <a:cs typeface="Roboto"/>
                <a:sym typeface="Roboto"/>
              </a:defRPr>
            </a:lvl3pPr>
            <a:lvl4pPr indent="-330200" lvl="3" marL="1828800" marR="0" rtl="0" algn="l">
              <a:lnSpc>
                <a:spcPct val="115000"/>
              </a:lnSpc>
              <a:spcBef>
                <a:spcPts val="1600"/>
              </a:spcBef>
              <a:spcAft>
                <a:spcPts val="0"/>
              </a:spcAft>
              <a:buClr>
                <a:schemeClr val="lt1"/>
              </a:buClr>
              <a:buSzPts val="1600"/>
              <a:buFont typeface="Roboto"/>
              <a:buChar char="●"/>
              <a:defRPr b="0" i="0" sz="1600" u="none" cap="none" strike="noStrike">
                <a:solidFill>
                  <a:schemeClr val="lt1"/>
                </a:solidFill>
                <a:latin typeface="Roboto"/>
                <a:ea typeface="Roboto"/>
                <a:cs typeface="Roboto"/>
                <a:sym typeface="Roboto"/>
              </a:defRPr>
            </a:lvl4pPr>
            <a:lvl5pPr indent="-330200" lvl="4" marL="2286000" marR="0" rtl="0" algn="l">
              <a:lnSpc>
                <a:spcPct val="115000"/>
              </a:lnSpc>
              <a:spcBef>
                <a:spcPts val="1600"/>
              </a:spcBef>
              <a:spcAft>
                <a:spcPts val="0"/>
              </a:spcAft>
              <a:buClr>
                <a:schemeClr val="lt1"/>
              </a:buClr>
              <a:buSzPts val="1600"/>
              <a:buFont typeface="Roboto"/>
              <a:buChar char="○"/>
              <a:defRPr b="0" i="0" sz="1600" u="none" cap="none" strike="noStrike">
                <a:solidFill>
                  <a:schemeClr val="lt1"/>
                </a:solidFill>
                <a:latin typeface="Roboto"/>
                <a:ea typeface="Roboto"/>
                <a:cs typeface="Roboto"/>
                <a:sym typeface="Roboto"/>
              </a:defRPr>
            </a:lvl5pPr>
            <a:lvl6pPr indent="-330200" lvl="5" marL="2743200" marR="0" rtl="0" algn="l">
              <a:lnSpc>
                <a:spcPct val="115000"/>
              </a:lnSpc>
              <a:spcBef>
                <a:spcPts val="1600"/>
              </a:spcBef>
              <a:spcAft>
                <a:spcPts val="0"/>
              </a:spcAft>
              <a:buClr>
                <a:schemeClr val="lt1"/>
              </a:buClr>
              <a:buSzPts val="1600"/>
              <a:buFont typeface="Roboto"/>
              <a:buChar char="■"/>
              <a:defRPr b="0" i="0" sz="1600" u="none" cap="none" strike="noStrike">
                <a:solidFill>
                  <a:schemeClr val="lt1"/>
                </a:solidFill>
                <a:latin typeface="Roboto"/>
                <a:ea typeface="Roboto"/>
                <a:cs typeface="Roboto"/>
                <a:sym typeface="Roboto"/>
              </a:defRPr>
            </a:lvl6pPr>
            <a:lvl7pPr indent="-330200" lvl="6" marL="3200400" marR="0" rtl="0" algn="l">
              <a:lnSpc>
                <a:spcPct val="115000"/>
              </a:lnSpc>
              <a:spcBef>
                <a:spcPts val="1600"/>
              </a:spcBef>
              <a:spcAft>
                <a:spcPts val="0"/>
              </a:spcAft>
              <a:buClr>
                <a:schemeClr val="lt1"/>
              </a:buClr>
              <a:buSzPts val="1600"/>
              <a:buFont typeface="Roboto"/>
              <a:buChar char="●"/>
              <a:defRPr b="0" i="0" sz="1600" u="none" cap="none" strike="noStrike">
                <a:solidFill>
                  <a:schemeClr val="lt1"/>
                </a:solidFill>
                <a:latin typeface="Roboto"/>
                <a:ea typeface="Roboto"/>
                <a:cs typeface="Roboto"/>
                <a:sym typeface="Roboto"/>
              </a:defRPr>
            </a:lvl7pPr>
            <a:lvl8pPr indent="-330200" lvl="7" marL="3657600" marR="0" rtl="0" algn="l">
              <a:lnSpc>
                <a:spcPct val="115000"/>
              </a:lnSpc>
              <a:spcBef>
                <a:spcPts val="1600"/>
              </a:spcBef>
              <a:spcAft>
                <a:spcPts val="0"/>
              </a:spcAft>
              <a:buClr>
                <a:schemeClr val="lt1"/>
              </a:buClr>
              <a:buSzPts val="1600"/>
              <a:buFont typeface="Roboto"/>
              <a:buChar char="○"/>
              <a:defRPr b="0" i="0" sz="1600" u="none" cap="none" strike="noStrike">
                <a:solidFill>
                  <a:schemeClr val="lt1"/>
                </a:solidFill>
                <a:latin typeface="Roboto"/>
                <a:ea typeface="Roboto"/>
                <a:cs typeface="Roboto"/>
                <a:sym typeface="Roboto"/>
              </a:defRPr>
            </a:lvl8pPr>
            <a:lvl9pPr indent="-330200" lvl="8" marL="4114800" marR="0" rtl="0" algn="l">
              <a:lnSpc>
                <a:spcPct val="115000"/>
              </a:lnSpc>
              <a:spcBef>
                <a:spcPts val="1600"/>
              </a:spcBef>
              <a:spcAft>
                <a:spcPts val="1600"/>
              </a:spcAft>
              <a:buClr>
                <a:schemeClr val="lt1"/>
              </a:buClr>
              <a:buSzPts val="1600"/>
              <a:buFont typeface="Roboto"/>
              <a:buChar char="■"/>
              <a:defRPr b="0" i="0" sz="1600" u="none" cap="none" strike="noStrike">
                <a:solidFill>
                  <a:schemeClr val="lt1"/>
                </a:solidFill>
                <a:latin typeface="Roboto"/>
                <a:ea typeface="Roboto"/>
                <a:cs typeface="Roboto"/>
                <a:sym typeface="Roboto"/>
              </a:defRPr>
            </a:lvl9pPr>
          </a:lstStyle>
          <a:p/>
        </p:txBody>
      </p:sp>
      <p:sp>
        <p:nvSpPr>
          <p:cNvPr id="254" name="Google Shape;254;p36"/>
          <p:cNvSpPr txBox="1"/>
          <p:nvPr>
            <p:ph idx="12" type="sldNum"/>
          </p:nvPr>
        </p:nvSpPr>
        <p:spPr>
          <a:xfrm>
            <a:off x="11364721" y="6260831"/>
            <a:ext cx="731600" cy="5248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buNone/>
              <a:defRPr sz="1800">
                <a:solidFill>
                  <a:srgbClr val="4285F4"/>
                </a:solidFill>
                <a:latin typeface="Arial"/>
                <a:ea typeface="Arial"/>
                <a:cs typeface="Arial"/>
                <a:sym typeface="Arial"/>
              </a:defRPr>
            </a:lvl1pPr>
            <a:lvl2pPr indent="0" lvl="1" marL="0" marR="0" rtl="0" algn="l">
              <a:spcBef>
                <a:spcPts val="0"/>
              </a:spcBef>
              <a:buNone/>
              <a:defRPr sz="1800">
                <a:solidFill>
                  <a:srgbClr val="4285F4"/>
                </a:solidFill>
                <a:latin typeface="Arial"/>
                <a:ea typeface="Arial"/>
                <a:cs typeface="Arial"/>
                <a:sym typeface="Arial"/>
              </a:defRPr>
            </a:lvl2pPr>
            <a:lvl3pPr indent="0" lvl="2" marL="0" marR="0" rtl="0" algn="l">
              <a:spcBef>
                <a:spcPts val="0"/>
              </a:spcBef>
              <a:buNone/>
              <a:defRPr sz="1800">
                <a:solidFill>
                  <a:srgbClr val="4285F4"/>
                </a:solidFill>
                <a:latin typeface="Arial"/>
                <a:ea typeface="Arial"/>
                <a:cs typeface="Arial"/>
                <a:sym typeface="Arial"/>
              </a:defRPr>
            </a:lvl3pPr>
            <a:lvl4pPr indent="0" lvl="3" marL="0" marR="0" rtl="0" algn="l">
              <a:spcBef>
                <a:spcPts val="0"/>
              </a:spcBef>
              <a:buNone/>
              <a:defRPr sz="1800">
                <a:solidFill>
                  <a:srgbClr val="4285F4"/>
                </a:solidFill>
                <a:latin typeface="Arial"/>
                <a:ea typeface="Arial"/>
                <a:cs typeface="Arial"/>
                <a:sym typeface="Arial"/>
              </a:defRPr>
            </a:lvl4pPr>
            <a:lvl5pPr indent="0" lvl="4" marL="0" marR="0" rtl="0" algn="l">
              <a:spcBef>
                <a:spcPts val="0"/>
              </a:spcBef>
              <a:buNone/>
              <a:defRPr sz="1800">
                <a:solidFill>
                  <a:srgbClr val="4285F4"/>
                </a:solidFill>
                <a:latin typeface="Arial"/>
                <a:ea typeface="Arial"/>
                <a:cs typeface="Arial"/>
                <a:sym typeface="Arial"/>
              </a:defRPr>
            </a:lvl5pPr>
            <a:lvl6pPr indent="0" lvl="5" marL="0" marR="0" rtl="0" algn="l">
              <a:spcBef>
                <a:spcPts val="0"/>
              </a:spcBef>
              <a:buNone/>
              <a:defRPr sz="1800">
                <a:solidFill>
                  <a:srgbClr val="4285F4"/>
                </a:solidFill>
                <a:latin typeface="Arial"/>
                <a:ea typeface="Arial"/>
                <a:cs typeface="Arial"/>
                <a:sym typeface="Arial"/>
              </a:defRPr>
            </a:lvl6pPr>
            <a:lvl7pPr indent="0" lvl="6" marL="0" marR="0" rtl="0" algn="l">
              <a:spcBef>
                <a:spcPts val="0"/>
              </a:spcBef>
              <a:buNone/>
              <a:defRPr sz="1800">
                <a:solidFill>
                  <a:srgbClr val="4285F4"/>
                </a:solidFill>
                <a:latin typeface="Arial"/>
                <a:ea typeface="Arial"/>
                <a:cs typeface="Arial"/>
                <a:sym typeface="Arial"/>
              </a:defRPr>
            </a:lvl7pPr>
            <a:lvl8pPr indent="0" lvl="7" marL="0" marR="0" rtl="0" algn="l">
              <a:spcBef>
                <a:spcPts val="0"/>
              </a:spcBef>
              <a:buNone/>
              <a:defRPr sz="1800">
                <a:solidFill>
                  <a:srgbClr val="4285F4"/>
                </a:solidFill>
                <a:latin typeface="Arial"/>
                <a:ea typeface="Arial"/>
                <a:cs typeface="Arial"/>
                <a:sym typeface="Arial"/>
              </a:defRPr>
            </a:lvl8pPr>
            <a:lvl9pPr indent="0" lvl="8" marL="0" marR="0" rtl="0" algn="l">
              <a:spcBef>
                <a:spcPts val="0"/>
              </a:spcBef>
              <a:buNone/>
              <a:defRPr sz="1800">
                <a:solidFill>
                  <a:srgbClr val="4285F4"/>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 point">
    <p:spTree>
      <p:nvGrpSpPr>
        <p:cNvPr id="255" name="Shape 255"/>
        <p:cNvGrpSpPr/>
        <p:nvPr/>
      </p:nvGrpSpPr>
      <p:grpSpPr>
        <a:xfrm>
          <a:off x="0" y="0"/>
          <a:ext cx="0" cy="0"/>
          <a:chOff x="0" y="0"/>
          <a:chExt cx="0" cy="0"/>
        </a:xfrm>
      </p:grpSpPr>
      <p:sp>
        <p:nvSpPr>
          <p:cNvPr id="256" name="Google Shape;256;p37"/>
          <p:cNvSpPr txBox="1"/>
          <p:nvPr>
            <p:ph type="title"/>
          </p:nvPr>
        </p:nvSpPr>
        <p:spPr>
          <a:xfrm>
            <a:off x="653667" y="651000"/>
            <a:ext cx="8302800" cy="54544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lt1"/>
              </a:buClr>
              <a:buSzPts val="8000"/>
              <a:buFont typeface="Roboto"/>
              <a:buNone/>
              <a:defRPr b="0" i="0" sz="8000" u="none" cap="none" strike="noStrike">
                <a:solidFill>
                  <a:schemeClr val="lt1"/>
                </a:solidFill>
                <a:latin typeface="Roboto"/>
                <a:ea typeface="Roboto"/>
                <a:cs typeface="Roboto"/>
                <a:sym typeface="Roboto"/>
              </a:defRPr>
            </a:lvl1pPr>
            <a:lvl2pPr lvl="1">
              <a:spcBef>
                <a:spcPts val="0"/>
              </a:spcBef>
              <a:spcAft>
                <a:spcPts val="0"/>
              </a:spcAft>
              <a:buClr>
                <a:schemeClr val="lt1"/>
              </a:buClr>
              <a:buSzPts val="8000"/>
              <a:buFont typeface="Roboto"/>
              <a:buNone/>
              <a:defRPr sz="8000">
                <a:solidFill>
                  <a:schemeClr val="lt1"/>
                </a:solidFill>
                <a:latin typeface="Roboto"/>
                <a:ea typeface="Roboto"/>
                <a:cs typeface="Roboto"/>
                <a:sym typeface="Roboto"/>
              </a:defRPr>
            </a:lvl2pPr>
            <a:lvl3pPr lvl="2">
              <a:spcBef>
                <a:spcPts val="0"/>
              </a:spcBef>
              <a:spcAft>
                <a:spcPts val="0"/>
              </a:spcAft>
              <a:buClr>
                <a:schemeClr val="lt1"/>
              </a:buClr>
              <a:buSzPts val="8000"/>
              <a:buFont typeface="Roboto"/>
              <a:buNone/>
              <a:defRPr sz="8000">
                <a:solidFill>
                  <a:schemeClr val="lt1"/>
                </a:solidFill>
                <a:latin typeface="Roboto"/>
                <a:ea typeface="Roboto"/>
                <a:cs typeface="Roboto"/>
                <a:sym typeface="Roboto"/>
              </a:defRPr>
            </a:lvl3pPr>
            <a:lvl4pPr lvl="3">
              <a:spcBef>
                <a:spcPts val="0"/>
              </a:spcBef>
              <a:spcAft>
                <a:spcPts val="0"/>
              </a:spcAft>
              <a:buClr>
                <a:schemeClr val="lt1"/>
              </a:buClr>
              <a:buSzPts val="8000"/>
              <a:buFont typeface="Roboto"/>
              <a:buNone/>
              <a:defRPr sz="8000">
                <a:solidFill>
                  <a:schemeClr val="lt1"/>
                </a:solidFill>
                <a:latin typeface="Roboto"/>
                <a:ea typeface="Roboto"/>
                <a:cs typeface="Roboto"/>
                <a:sym typeface="Roboto"/>
              </a:defRPr>
            </a:lvl4pPr>
            <a:lvl5pPr lvl="4">
              <a:spcBef>
                <a:spcPts val="0"/>
              </a:spcBef>
              <a:spcAft>
                <a:spcPts val="0"/>
              </a:spcAft>
              <a:buClr>
                <a:schemeClr val="lt1"/>
              </a:buClr>
              <a:buSzPts val="8000"/>
              <a:buFont typeface="Roboto"/>
              <a:buNone/>
              <a:defRPr sz="8000">
                <a:solidFill>
                  <a:schemeClr val="lt1"/>
                </a:solidFill>
                <a:latin typeface="Roboto"/>
                <a:ea typeface="Roboto"/>
                <a:cs typeface="Roboto"/>
                <a:sym typeface="Roboto"/>
              </a:defRPr>
            </a:lvl5pPr>
            <a:lvl6pPr lvl="5">
              <a:spcBef>
                <a:spcPts val="0"/>
              </a:spcBef>
              <a:spcAft>
                <a:spcPts val="0"/>
              </a:spcAft>
              <a:buClr>
                <a:schemeClr val="lt1"/>
              </a:buClr>
              <a:buSzPts val="8000"/>
              <a:buFont typeface="Roboto"/>
              <a:buNone/>
              <a:defRPr sz="8000">
                <a:solidFill>
                  <a:schemeClr val="lt1"/>
                </a:solidFill>
                <a:latin typeface="Roboto"/>
                <a:ea typeface="Roboto"/>
                <a:cs typeface="Roboto"/>
                <a:sym typeface="Roboto"/>
              </a:defRPr>
            </a:lvl6pPr>
            <a:lvl7pPr lvl="6">
              <a:spcBef>
                <a:spcPts val="0"/>
              </a:spcBef>
              <a:spcAft>
                <a:spcPts val="0"/>
              </a:spcAft>
              <a:buClr>
                <a:schemeClr val="lt1"/>
              </a:buClr>
              <a:buSzPts val="8000"/>
              <a:buFont typeface="Roboto"/>
              <a:buNone/>
              <a:defRPr sz="8000">
                <a:solidFill>
                  <a:schemeClr val="lt1"/>
                </a:solidFill>
                <a:latin typeface="Roboto"/>
                <a:ea typeface="Roboto"/>
                <a:cs typeface="Roboto"/>
                <a:sym typeface="Roboto"/>
              </a:defRPr>
            </a:lvl7pPr>
            <a:lvl8pPr lvl="7">
              <a:spcBef>
                <a:spcPts val="0"/>
              </a:spcBef>
              <a:spcAft>
                <a:spcPts val="0"/>
              </a:spcAft>
              <a:buClr>
                <a:schemeClr val="lt1"/>
              </a:buClr>
              <a:buSzPts val="8000"/>
              <a:buFont typeface="Roboto"/>
              <a:buNone/>
              <a:defRPr sz="8000">
                <a:solidFill>
                  <a:schemeClr val="lt1"/>
                </a:solidFill>
                <a:latin typeface="Roboto"/>
                <a:ea typeface="Roboto"/>
                <a:cs typeface="Roboto"/>
                <a:sym typeface="Roboto"/>
              </a:defRPr>
            </a:lvl8pPr>
            <a:lvl9pPr lvl="8">
              <a:spcBef>
                <a:spcPts val="0"/>
              </a:spcBef>
              <a:spcAft>
                <a:spcPts val="0"/>
              </a:spcAft>
              <a:buClr>
                <a:schemeClr val="lt1"/>
              </a:buClr>
              <a:buSzPts val="8000"/>
              <a:buFont typeface="Roboto"/>
              <a:buNone/>
              <a:defRPr sz="8000">
                <a:solidFill>
                  <a:schemeClr val="lt1"/>
                </a:solidFill>
                <a:latin typeface="Roboto"/>
                <a:ea typeface="Roboto"/>
                <a:cs typeface="Roboto"/>
                <a:sym typeface="Roboto"/>
              </a:defRPr>
            </a:lvl9pPr>
          </a:lstStyle>
          <a:p/>
        </p:txBody>
      </p:sp>
      <p:sp>
        <p:nvSpPr>
          <p:cNvPr id="257" name="Google Shape;257;p37"/>
          <p:cNvSpPr txBox="1"/>
          <p:nvPr>
            <p:ph idx="12" type="sldNum"/>
          </p:nvPr>
        </p:nvSpPr>
        <p:spPr>
          <a:xfrm>
            <a:off x="11364721" y="6260831"/>
            <a:ext cx="731600" cy="5248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buNone/>
              <a:defRPr sz="1800">
                <a:solidFill>
                  <a:srgbClr val="FFFFFF"/>
                </a:solidFill>
                <a:latin typeface="Arial"/>
                <a:ea typeface="Arial"/>
                <a:cs typeface="Arial"/>
                <a:sym typeface="Arial"/>
              </a:defRPr>
            </a:lvl1pPr>
            <a:lvl2pPr indent="0" lvl="1" marL="0" marR="0" rtl="0" algn="l">
              <a:spcBef>
                <a:spcPts val="0"/>
              </a:spcBef>
              <a:buNone/>
              <a:defRPr sz="1800">
                <a:solidFill>
                  <a:srgbClr val="FFFFFF"/>
                </a:solidFill>
                <a:latin typeface="Arial"/>
                <a:ea typeface="Arial"/>
                <a:cs typeface="Arial"/>
                <a:sym typeface="Arial"/>
              </a:defRPr>
            </a:lvl2pPr>
            <a:lvl3pPr indent="0" lvl="2" marL="0" marR="0" rtl="0" algn="l">
              <a:spcBef>
                <a:spcPts val="0"/>
              </a:spcBef>
              <a:buNone/>
              <a:defRPr sz="1800">
                <a:solidFill>
                  <a:srgbClr val="FFFFFF"/>
                </a:solidFill>
                <a:latin typeface="Arial"/>
                <a:ea typeface="Arial"/>
                <a:cs typeface="Arial"/>
                <a:sym typeface="Arial"/>
              </a:defRPr>
            </a:lvl3pPr>
            <a:lvl4pPr indent="0" lvl="3" marL="0" marR="0" rtl="0" algn="l">
              <a:spcBef>
                <a:spcPts val="0"/>
              </a:spcBef>
              <a:buNone/>
              <a:defRPr sz="1800">
                <a:solidFill>
                  <a:srgbClr val="FFFFFF"/>
                </a:solidFill>
                <a:latin typeface="Arial"/>
                <a:ea typeface="Arial"/>
                <a:cs typeface="Arial"/>
                <a:sym typeface="Arial"/>
              </a:defRPr>
            </a:lvl4pPr>
            <a:lvl5pPr indent="0" lvl="4" marL="0" marR="0" rtl="0" algn="l">
              <a:spcBef>
                <a:spcPts val="0"/>
              </a:spcBef>
              <a:buNone/>
              <a:defRPr sz="1800">
                <a:solidFill>
                  <a:srgbClr val="FFFFFF"/>
                </a:solidFill>
                <a:latin typeface="Arial"/>
                <a:ea typeface="Arial"/>
                <a:cs typeface="Arial"/>
                <a:sym typeface="Arial"/>
              </a:defRPr>
            </a:lvl5pPr>
            <a:lvl6pPr indent="0" lvl="5" marL="0" marR="0" rtl="0" algn="l">
              <a:spcBef>
                <a:spcPts val="0"/>
              </a:spcBef>
              <a:buNone/>
              <a:defRPr sz="1800">
                <a:solidFill>
                  <a:srgbClr val="FFFFFF"/>
                </a:solidFill>
                <a:latin typeface="Arial"/>
                <a:ea typeface="Arial"/>
                <a:cs typeface="Arial"/>
                <a:sym typeface="Arial"/>
              </a:defRPr>
            </a:lvl6pPr>
            <a:lvl7pPr indent="0" lvl="6" marL="0" marR="0" rtl="0" algn="l">
              <a:spcBef>
                <a:spcPts val="0"/>
              </a:spcBef>
              <a:buNone/>
              <a:defRPr sz="1800">
                <a:solidFill>
                  <a:srgbClr val="FFFFFF"/>
                </a:solidFill>
                <a:latin typeface="Arial"/>
                <a:ea typeface="Arial"/>
                <a:cs typeface="Arial"/>
                <a:sym typeface="Arial"/>
              </a:defRPr>
            </a:lvl7pPr>
            <a:lvl8pPr indent="0" lvl="7" marL="0" marR="0" rtl="0" algn="l">
              <a:spcBef>
                <a:spcPts val="0"/>
              </a:spcBef>
              <a:buNone/>
              <a:defRPr sz="1800">
                <a:solidFill>
                  <a:srgbClr val="FFFFFF"/>
                </a:solidFill>
                <a:latin typeface="Arial"/>
                <a:ea typeface="Arial"/>
                <a:cs typeface="Arial"/>
                <a:sym typeface="Arial"/>
              </a:defRPr>
            </a:lvl8pPr>
            <a:lvl9pPr indent="0" lvl="8" marL="0" marR="0" rtl="0" algn="l">
              <a:spcBef>
                <a:spcPts val="0"/>
              </a:spcBef>
              <a:buNone/>
              <a:defRPr sz="1800">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 title and description">
    <p:spTree>
      <p:nvGrpSpPr>
        <p:cNvPr id="258" name="Shape 258"/>
        <p:cNvGrpSpPr/>
        <p:nvPr/>
      </p:nvGrpSpPr>
      <p:grpSpPr>
        <a:xfrm>
          <a:off x="0" y="0"/>
          <a:ext cx="0" cy="0"/>
          <a:chOff x="0" y="0"/>
          <a:chExt cx="0" cy="0"/>
        </a:xfrm>
      </p:grpSpPr>
      <p:sp>
        <p:nvSpPr>
          <p:cNvPr id="259" name="Google Shape;259;p38"/>
          <p:cNvSpPr/>
          <p:nvPr/>
        </p:nvSpPr>
        <p:spPr>
          <a:xfrm flipH="1">
            <a:off x="0" y="0"/>
            <a:ext cx="6096000" cy="6858000"/>
          </a:xfrm>
          <a:prstGeom prst="rect">
            <a:avLst/>
          </a:pr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rgbClr val="4285F4"/>
              </a:solidFill>
              <a:latin typeface="Arial"/>
              <a:ea typeface="Arial"/>
              <a:cs typeface="Arial"/>
              <a:sym typeface="Arial"/>
            </a:endParaRPr>
          </a:p>
        </p:txBody>
      </p:sp>
      <p:sp>
        <p:nvSpPr>
          <p:cNvPr id="260" name="Google Shape;260;p38"/>
          <p:cNvSpPr/>
          <p:nvPr/>
        </p:nvSpPr>
        <p:spPr>
          <a:xfrm rot="5400000">
            <a:off x="2595233" y="3357000"/>
            <a:ext cx="68572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rgbClr val="4285F4"/>
              </a:solidFill>
              <a:latin typeface="Arial"/>
              <a:ea typeface="Arial"/>
              <a:cs typeface="Arial"/>
              <a:sym typeface="Arial"/>
            </a:endParaRPr>
          </a:p>
        </p:txBody>
      </p:sp>
      <p:sp>
        <p:nvSpPr>
          <p:cNvPr id="261" name="Google Shape;261;p38"/>
          <p:cNvSpPr txBox="1"/>
          <p:nvPr>
            <p:ph type="title"/>
          </p:nvPr>
        </p:nvSpPr>
        <p:spPr>
          <a:xfrm>
            <a:off x="354000" y="1644233"/>
            <a:ext cx="5393600" cy="19764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dk2"/>
              </a:buClr>
              <a:buSzPts val="5600"/>
              <a:buFont typeface="Roboto"/>
              <a:buNone/>
              <a:defRPr b="0" i="0" sz="5600" u="none" cap="none" strike="noStrike">
                <a:solidFill>
                  <a:schemeClr val="dk2"/>
                </a:solidFill>
                <a:latin typeface="Roboto"/>
                <a:ea typeface="Roboto"/>
                <a:cs typeface="Roboto"/>
                <a:sym typeface="Roboto"/>
              </a:defRPr>
            </a:lvl1pPr>
            <a:lvl2pPr lvl="1" algn="ctr">
              <a:spcBef>
                <a:spcPts val="0"/>
              </a:spcBef>
              <a:spcAft>
                <a:spcPts val="0"/>
              </a:spcAft>
              <a:buClr>
                <a:schemeClr val="dk2"/>
              </a:buClr>
              <a:buSzPts val="5600"/>
              <a:buFont typeface="Roboto"/>
              <a:buNone/>
              <a:defRPr sz="5600">
                <a:solidFill>
                  <a:schemeClr val="dk2"/>
                </a:solidFill>
                <a:latin typeface="Roboto"/>
                <a:ea typeface="Roboto"/>
                <a:cs typeface="Roboto"/>
                <a:sym typeface="Roboto"/>
              </a:defRPr>
            </a:lvl2pPr>
            <a:lvl3pPr lvl="2" algn="ctr">
              <a:spcBef>
                <a:spcPts val="0"/>
              </a:spcBef>
              <a:spcAft>
                <a:spcPts val="0"/>
              </a:spcAft>
              <a:buClr>
                <a:schemeClr val="dk2"/>
              </a:buClr>
              <a:buSzPts val="5600"/>
              <a:buFont typeface="Roboto"/>
              <a:buNone/>
              <a:defRPr sz="5600">
                <a:solidFill>
                  <a:schemeClr val="dk2"/>
                </a:solidFill>
                <a:latin typeface="Roboto"/>
                <a:ea typeface="Roboto"/>
                <a:cs typeface="Roboto"/>
                <a:sym typeface="Roboto"/>
              </a:defRPr>
            </a:lvl3pPr>
            <a:lvl4pPr lvl="3" algn="ctr">
              <a:spcBef>
                <a:spcPts val="0"/>
              </a:spcBef>
              <a:spcAft>
                <a:spcPts val="0"/>
              </a:spcAft>
              <a:buClr>
                <a:schemeClr val="dk2"/>
              </a:buClr>
              <a:buSzPts val="5600"/>
              <a:buFont typeface="Roboto"/>
              <a:buNone/>
              <a:defRPr sz="5600">
                <a:solidFill>
                  <a:schemeClr val="dk2"/>
                </a:solidFill>
                <a:latin typeface="Roboto"/>
                <a:ea typeface="Roboto"/>
                <a:cs typeface="Roboto"/>
                <a:sym typeface="Roboto"/>
              </a:defRPr>
            </a:lvl4pPr>
            <a:lvl5pPr lvl="4" algn="ctr">
              <a:spcBef>
                <a:spcPts val="0"/>
              </a:spcBef>
              <a:spcAft>
                <a:spcPts val="0"/>
              </a:spcAft>
              <a:buClr>
                <a:schemeClr val="dk2"/>
              </a:buClr>
              <a:buSzPts val="5600"/>
              <a:buFont typeface="Roboto"/>
              <a:buNone/>
              <a:defRPr sz="5600">
                <a:solidFill>
                  <a:schemeClr val="dk2"/>
                </a:solidFill>
                <a:latin typeface="Roboto"/>
                <a:ea typeface="Roboto"/>
                <a:cs typeface="Roboto"/>
                <a:sym typeface="Roboto"/>
              </a:defRPr>
            </a:lvl5pPr>
            <a:lvl6pPr lvl="5" algn="ctr">
              <a:spcBef>
                <a:spcPts val="0"/>
              </a:spcBef>
              <a:spcAft>
                <a:spcPts val="0"/>
              </a:spcAft>
              <a:buClr>
                <a:schemeClr val="dk2"/>
              </a:buClr>
              <a:buSzPts val="5600"/>
              <a:buFont typeface="Roboto"/>
              <a:buNone/>
              <a:defRPr sz="5600">
                <a:solidFill>
                  <a:schemeClr val="dk2"/>
                </a:solidFill>
                <a:latin typeface="Roboto"/>
                <a:ea typeface="Roboto"/>
                <a:cs typeface="Roboto"/>
                <a:sym typeface="Roboto"/>
              </a:defRPr>
            </a:lvl6pPr>
            <a:lvl7pPr lvl="6" algn="ctr">
              <a:spcBef>
                <a:spcPts val="0"/>
              </a:spcBef>
              <a:spcAft>
                <a:spcPts val="0"/>
              </a:spcAft>
              <a:buClr>
                <a:schemeClr val="dk2"/>
              </a:buClr>
              <a:buSzPts val="5600"/>
              <a:buFont typeface="Roboto"/>
              <a:buNone/>
              <a:defRPr sz="5600">
                <a:solidFill>
                  <a:schemeClr val="dk2"/>
                </a:solidFill>
                <a:latin typeface="Roboto"/>
                <a:ea typeface="Roboto"/>
                <a:cs typeface="Roboto"/>
                <a:sym typeface="Roboto"/>
              </a:defRPr>
            </a:lvl7pPr>
            <a:lvl8pPr lvl="7" algn="ctr">
              <a:spcBef>
                <a:spcPts val="0"/>
              </a:spcBef>
              <a:spcAft>
                <a:spcPts val="0"/>
              </a:spcAft>
              <a:buClr>
                <a:schemeClr val="dk2"/>
              </a:buClr>
              <a:buSzPts val="5600"/>
              <a:buFont typeface="Roboto"/>
              <a:buNone/>
              <a:defRPr sz="5600">
                <a:solidFill>
                  <a:schemeClr val="dk2"/>
                </a:solidFill>
                <a:latin typeface="Roboto"/>
                <a:ea typeface="Roboto"/>
                <a:cs typeface="Roboto"/>
                <a:sym typeface="Roboto"/>
              </a:defRPr>
            </a:lvl8pPr>
            <a:lvl9pPr lvl="8" algn="ctr">
              <a:spcBef>
                <a:spcPts val="0"/>
              </a:spcBef>
              <a:spcAft>
                <a:spcPts val="0"/>
              </a:spcAft>
              <a:buClr>
                <a:schemeClr val="dk2"/>
              </a:buClr>
              <a:buSzPts val="5600"/>
              <a:buFont typeface="Roboto"/>
              <a:buNone/>
              <a:defRPr sz="5600">
                <a:solidFill>
                  <a:schemeClr val="dk2"/>
                </a:solidFill>
                <a:latin typeface="Roboto"/>
                <a:ea typeface="Roboto"/>
                <a:cs typeface="Roboto"/>
                <a:sym typeface="Roboto"/>
              </a:defRPr>
            </a:lvl9pPr>
          </a:lstStyle>
          <a:p/>
        </p:txBody>
      </p:sp>
      <p:sp>
        <p:nvSpPr>
          <p:cNvPr id="262" name="Google Shape;262;p38"/>
          <p:cNvSpPr txBox="1"/>
          <p:nvPr>
            <p:ph idx="1" type="subTitle"/>
          </p:nvPr>
        </p:nvSpPr>
        <p:spPr>
          <a:xfrm>
            <a:off x="354000" y="3705955"/>
            <a:ext cx="5393600" cy="1646799"/>
          </a:xfrm>
          <a:prstGeom prst="rect">
            <a:avLst/>
          </a:prstGeom>
          <a:noFill/>
          <a:ln>
            <a:noFill/>
          </a:ln>
        </p:spPr>
        <p:txBody>
          <a:bodyPr anchorCtr="0" anchor="t" bIns="91425" lIns="91425" spcFirstLastPara="1" rIns="91425" wrap="square" tIns="91425"/>
          <a:lstStyle>
            <a:lvl1pPr lvl="0" marR="0" rtl="0" algn="ctr">
              <a:lnSpc>
                <a:spcPct val="100000"/>
              </a:lnSpc>
              <a:spcBef>
                <a:spcPts val="0"/>
              </a:spcBef>
              <a:spcAft>
                <a:spcPts val="0"/>
              </a:spcAft>
              <a:buClr>
                <a:schemeClr val="lt2"/>
              </a:buClr>
              <a:buSzPts val="2800"/>
              <a:buFont typeface="Roboto"/>
              <a:buNone/>
              <a:defRPr b="0" i="0" sz="2800" u="none" cap="none" strike="noStrike">
                <a:solidFill>
                  <a:schemeClr val="lt2"/>
                </a:solidFill>
                <a:latin typeface="Roboto"/>
                <a:ea typeface="Roboto"/>
                <a:cs typeface="Roboto"/>
                <a:sym typeface="Roboto"/>
              </a:defRPr>
            </a:lvl1pPr>
            <a:lvl2pPr lvl="1" marR="0" rtl="0" algn="ctr">
              <a:lnSpc>
                <a:spcPct val="100000"/>
              </a:lnSpc>
              <a:spcBef>
                <a:spcPts val="0"/>
              </a:spcBef>
              <a:spcAft>
                <a:spcPts val="0"/>
              </a:spcAft>
              <a:buClr>
                <a:schemeClr val="lt2"/>
              </a:buClr>
              <a:buSzPts val="2800"/>
              <a:buFont typeface="Roboto"/>
              <a:buNone/>
              <a:defRPr b="0" i="0" sz="2800" u="none" cap="none" strike="noStrike">
                <a:solidFill>
                  <a:schemeClr val="lt2"/>
                </a:solidFill>
                <a:latin typeface="Roboto"/>
                <a:ea typeface="Roboto"/>
                <a:cs typeface="Roboto"/>
                <a:sym typeface="Roboto"/>
              </a:defRPr>
            </a:lvl2pPr>
            <a:lvl3pPr lvl="2" marR="0" rtl="0" algn="ctr">
              <a:lnSpc>
                <a:spcPct val="100000"/>
              </a:lnSpc>
              <a:spcBef>
                <a:spcPts val="0"/>
              </a:spcBef>
              <a:spcAft>
                <a:spcPts val="0"/>
              </a:spcAft>
              <a:buClr>
                <a:schemeClr val="lt2"/>
              </a:buClr>
              <a:buSzPts val="2800"/>
              <a:buFont typeface="Roboto"/>
              <a:buNone/>
              <a:defRPr b="0" i="0" sz="2800" u="none" cap="none" strike="noStrike">
                <a:solidFill>
                  <a:schemeClr val="lt2"/>
                </a:solidFill>
                <a:latin typeface="Roboto"/>
                <a:ea typeface="Roboto"/>
                <a:cs typeface="Roboto"/>
                <a:sym typeface="Roboto"/>
              </a:defRPr>
            </a:lvl3pPr>
            <a:lvl4pPr lvl="3" marR="0" rtl="0" algn="ctr">
              <a:lnSpc>
                <a:spcPct val="100000"/>
              </a:lnSpc>
              <a:spcBef>
                <a:spcPts val="0"/>
              </a:spcBef>
              <a:spcAft>
                <a:spcPts val="0"/>
              </a:spcAft>
              <a:buClr>
                <a:schemeClr val="lt2"/>
              </a:buClr>
              <a:buSzPts val="2800"/>
              <a:buFont typeface="Roboto"/>
              <a:buNone/>
              <a:defRPr b="0" i="0" sz="2800" u="none" cap="none" strike="noStrike">
                <a:solidFill>
                  <a:schemeClr val="lt2"/>
                </a:solidFill>
                <a:latin typeface="Roboto"/>
                <a:ea typeface="Roboto"/>
                <a:cs typeface="Roboto"/>
                <a:sym typeface="Roboto"/>
              </a:defRPr>
            </a:lvl4pPr>
            <a:lvl5pPr lvl="4" marR="0" rtl="0" algn="ctr">
              <a:lnSpc>
                <a:spcPct val="100000"/>
              </a:lnSpc>
              <a:spcBef>
                <a:spcPts val="0"/>
              </a:spcBef>
              <a:spcAft>
                <a:spcPts val="0"/>
              </a:spcAft>
              <a:buClr>
                <a:schemeClr val="lt2"/>
              </a:buClr>
              <a:buSzPts val="2800"/>
              <a:buFont typeface="Roboto"/>
              <a:buNone/>
              <a:defRPr b="0" i="0" sz="2800" u="none" cap="none" strike="noStrike">
                <a:solidFill>
                  <a:schemeClr val="lt2"/>
                </a:solidFill>
                <a:latin typeface="Roboto"/>
                <a:ea typeface="Roboto"/>
                <a:cs typeface="Roboto"/>
                <a:sym typeface="Roboto"/>
              </a:defRPr>
            </a:lvl5pPr>
            <a:lvl6pPr lvl="5" marR="0" rtl="0" algn="ctr">
              <a:lnSpc>
                <a:spcPct val="100000"/>
              </a:lnSpc>
              <a:spcBef>
                <a:spcPts val="0"/>
              </a:spcBef>
              <a:spcAft>
                <a:spcPts val="0"/>
              </a:spcAft>
              <a:buClr>
                <a:schemeClr val="lt2"/>
              </a:buClr>
              <a:buSzPts val="2800"/>
              <a:buFont typeface="Roboto"/>
              <a:buNone/>
              <a:defRPr b="0" i="0" sz="2800" u="none" cap="none" strike="noStrike">
                <a:solidFill>
                  <a:schemeClr val="lt2"/>
                </a:solidFill>
                <a:latin typeface="Roboto"/>
                <a:ea typeface="Roboto"/>
                <a:cs typeface="Roboto"/>
                <a:sym typeface="Roboto"/>
              </a:defRPr>
            </a:lvl6pPr>
            <a:lvl7pPr lvl="6" marR="0" rtl="0" algn="ctr">
              <a:lnSpc>
                <a:spcPct val="100000"/>
              </a:lnSpc>
              <a:spcBef>
                <a:spcPts val="0"/>
              </a:spcBef>
              <a:spcAft>
                <a:spcPts val="0"/>
              </a:spcAft>
              <a:buClr>
                <a:schemeClr val="lt2"/>
              </a:buClr>
              <a:buSzPts val="2800"/>
              <a:buFont typeface="Roboto"/>
              <a:buNone/>
              <a:defRPr b="0" i="0" sz="2800" u="none" cap="none" strike="noStrike">
                <a:solidFill>
                  <a:schemeClr val="lt2"/>
                </a:solidFill>
                <a:latin typeface="Roboto"/>
                <a:ea typeface="Roboto"/>
                <a:cs typeface="Roboto"/>
                <a:sym typeface="Roboto"/>
              </a:defRPr>
            </a:lvl7pPr>
            <a:lvl8pPr lvl="7" marR="0" rtl="0" algn="ctr">
              <a:lnSpc>
                <a:spcPct val="100000"/>
              </a:lnSpc>
              <a:spcBef>
                <a:spcPts val="0"/>
              </a:spcBef>
              <a:spcAft>
                <a:spcPts val="0"/>
              </a:spcAft>
              <a:buClr>
                <a:schemeClr val="lt2"/>
              </a:buClr>
              <a:buSzPts val="2800"/>
              <a:buFont typeface="Roboto"/>
              <a:buNone/>
              <a:defRPr b="0" i="0" sz="2800" u="none" cap="none" strike="noStrike">
                <a:solidFill>
                  <a:schemeClr val="lt2"/>
                </a:solidFill>
                <a:latin typeface="Roboto"/>
                <a:ea typeface="Roboto"/>
                <a:cs typeface="Roboto"/>
                <a:sym typeface="Roboto"/>
              </a:defRPr>
            </a:lvl8pPr>
            <a:lvl9pPr lvl="8" marR="0" rtl="0" algn="ctr">
              <a:lnSpc>
                <a:spcPct val="100000"/>
              </a:lnSpc>
              <a:spcBef>
                <a:spcPts val="0"/>
              </a:spcBef>
              <a:spcAft>
                <a:spcPts val="0"/>
              </a:spcAft>
              <a:buClr>
                <a:schemeClr val="lt2"/>
              </a:buClr>
              <a:buSzPts val="2800"/>
              <a:buFont typeface="Roboto"/>
              <a:buNone/>
              <a:defRPr b="0" i="0" sz="2800" u="none" cap="none" strike="noStrike">
                <a:solidFill>
                  <a:schemeClr val="lt2"/>
                </a:solidFill>
                <a:latin typeface="Roboto"/>
                <a:ea typeface="Roboto"/>
                <a:cs typeface="Roboto"/>
                <a:sym typeface="Roboto"/>
              </a:defRPr>
            </a:lvl9pPr>
          </a:lstStyle>
          <a:p/>
        </p:txBody>
      </p:sp>
      <p:sp>
        <p:nvSpPr>
          <p:cNvPr id="263" name="Google Shape;263;p38"/>
          <p:cNvSpPr txBox="1"/>
          <p:nvPr>
            <p:ph idx="2" type="body"/>
          </p:nvPr>
        </p:nvSpPr>
        <p:spPr>
          <a:xfrm>
            <a:off x="6586000" y="965600"/>
            <a:ext cx="5116000" cy="4926800"/>
          </a:xfrm>
          <a:prstGeom prst="rect">
            <a:avLst/>
          </a:prstGeom>
          <a:noFill/>
          <a:ln>
            <a:noFill/>
          </a:ln>
        </p:spPr>
        <p:txBody>
          <a:bodyPr anchorCtr="0" anchor="ctr" bIns="91425" lIns="91425" spcFirstLastPara="1" rIns="91425" wrap="square" tIns="91425"/>
          <a:lstStyle>
            <a:lvl1pPr indent="-342900" lvl="0" marL="457200" marR="0" rtl="0" algn="l">
              <a:lnSpc>
                <a:spcPct val="115000"/>
              </a:lnSpc>
              <a:spcBef>
                <a:spcPts val="0"/>
              </a:spcBef>
              <a:spcAft>
                <a:spcPts val="0"/>
              </a:spcAft>
              <a:buClr>
                <a:schemeClr val="lt1"/>
              </a:buClr>
              <a:buSzPts val="1800"/>
              <a:buFont typeface="Roboto"/>
              <a:buChar char="●"/>
              <a:defRPr b="0" i="0" sz="1800" u="none" cap="none" strike="noStrike">
                <a:solidFill>
                  <a:schemeClr val="lt1"/>
                </a:solidFill>
                <a:latin typeface="Roboto"/>
                <a:ea typeface="Roboto"/>
                <a:cs typeface="Roboto"/>
                <a:sym typeface="Roboto"/>
              </a:defRPr>
            </a:lvl1pPr>
            <a:lvl2pPr indent="-347154" lvl="1" marL="914400" marR="0" rtl="0" algn="l">
              <a:lnSpc>
                <a:spcPct val="115000"/>
              </a:lnSpc>
              <a:spcBef>
                <a:spcPts val="1600"/>
              </a:spcBef>
              <a:spcAft>
                <a:spcPts val="0"/>
              </a:spcAft>
              <a:buClr>
                <a:schemeClr val="lt1"/>
              </a:buClr>
              <a:buSzPts val="1867"/>
              <a:buFont typeface="Roboto"/>
              <a:buChar char="○"/>
              <a:defRPr b="0" i="0" sz="1867" u="none" cap="none" strike="noStrike">
                <a:solidFill>
                  <a:schemeClr val="lt1"/>
                </a:solidFill>
                <a:latin typeface="Roboto"/>
                <a:ea typeface="Roboto"/>
                <a:cs typeface="Roboto"/>
                <a:sym typeface="Roboto"/>
              </a:defRPr>
            </a:lvl2pPr>
            <a:lvl3pPr indent="-347154" lvl="2" marL="1371600" marR="0" rtl="0" algn="l">
              <a:lnSpc>
                <a:spcPct val="115000"/>
              </a:lnSpc>
              <a:spcBef>
                <a:spcPts val="1600"/>
              </a:spcBef>
              <a:spcAft>
                <a:spcPts val="0"/>
              </a:spcAft>
              <a:buClr>
                <a:schemeClr val="lt1"/>
              </a:buClr>
              <a:buSzPts val="1867"/>
              <a:buFont typeface="Roboto"/>
              <a:buChar char="■"/>
              <a:defRPr b="0" i="0" sz="1867" u="none" cap="none" strike="noStrike">
                <a:solidFill>
                  <a:schemeClr val="lt1"/>
                </a:solidFill>
                <a:latin typeface="Roboto"/>
                <a:ea typeface="Roboto"/>
                <a:cs typeface="Roboto"/>
                <a:sym typeface="Roboto"/>
              </a:defRPr>
            </a:lvl3pPr>
            <a:lvl4pPr indent="-347154" lvl="3" marL="1828800" marR="0" rtl="0" algn="l">
              <a:lnSpc>
                <a:spcPct val="115000"/>
              </a:lnSpc>
              <a:spcBef>
                <a:spcPts val="1600"/>
              </a:spcBef>
              <a:spcAft>
                <a:spcPts val="0"/>
              </a:spcAft>
              <a:buClr>
                <a:schemeClr val="lt1"/>
              </a:buClr>
              <a:buSzPts val="1867"/>
              <a:buFont typeface="Roboto"/>
              <a:buChar char="●"/>
              <a:defRPr b="0" i="0" sz="1867" u="none" cap="none" strike="noStrike">
                <a:solidFill>
                  <a:schemeClr val="lt1"/>
                </a:solidFill>
                <a:latin typeface="Roboto"/>
                <a:ea typeface="Roboto"/>
                <a:cs typeface="Roboto"/>
                <a:sym typeface="Roboto"/>
              </a:defRPr>
            </a:lvl4pPr>
            <a:lvl5pPr indent="-347154" lvl="4" marL="2286000" marR="0" rtl="0" algn="l">
              <a:lnSpc>
                <a:spcPct val="115000"/>
              </a:lnSpc>
              <a:spcBef>
                <a:spcPts val="1600"/>
              </a:spcBef>
              <a:spcAft>
                <a:spcPts val="0"/>
              </a:spcAft>
              <a:buClr>
                <a:schemeClr val="lt1"/>
              </a:buClr>
              <a:buSzPts val="1867"/>
              <a:buFont typeface="Roboto"/>
              <a:buChar char="○"/>
              <a:defRPr b="0" i="0" sz="1867" u="none" cap="none" strike="noStrike">
                <a:solidFill>
                  <a:schemeClr val="lt1"/>
                </a:solidFill>
                <a:latin typeface="Roboto"/>
                <a:ea typeface="Roboto"/>
                <a:cs typeface="Roboto"/>
                <a:sym typeface="Roboto"/>
              </a:defRPr>
            </a:lvl5pPr>
            <a:lvl6pPr indent="-347154" lvl="5" marL="2743200" marR="0" rtl="0" algn="l">
              <a:lnSpc>
                <a:spcPct val="115000"/>
              </a:lnSpc>
              <a:spcBef>
                <a:spcPts val="1600"/>
              </a:spcBef>
              <a:spcAft>
                <a:spcPts val="0"/>
              </a:spcAft>
              <a:buClr>
                <a:schemeClr val="lt1"/>
              </a:buClr>
              <a:buSzPts val="1867"/>
              <a:buFont typeface="Roboto"/>
              <a:buChar char="■"/>
              <a:defRPr b="0" i="0" sz="1867" u="none" cap="none" strike="noStrike">
                <a:solidFill>
                  <a:schemeClr val="lt1"/>
                </a:solidFill>
                <a:latin typeface="Roboto"/>
                <a:ea typeface="Roboto"/>
                <a:cs typeface="Roboto"/>
                <a:sym typeface="Roboto"/>
              </a:defRPr>
            </a:lvl6pPr>
            <a:lvl7pPr indent="-347154" lvl="6" marL="3200400" marR="0" rtl="0" algn="l">
              <a:lnSpc>
                <a:spcPct val="115000"/>
              </a:lnSpc>
              <a:spcBef>
                <a:spcPts val="1600"/>
              </a:spcBef>
              <a:spcAft>
                <a:spcPts val="0"/>
              </a:spcAft>
              <a:buClr>
                <a:schemeClr val="lt1"/>
              </a:buClr>
              <a:buSzPts val="1867"/>
              <a:buFont typeface="Roboto"/>
              <a:buChar char="●"/>
              <a:defRPr b="0" i="0" sz="1867" u="none" cap="none" strike="noStrike">
                <a:solidFill>
                  <a:schemeClr val="lt1"/>
                </a:solidFill>
                <a:latin typeface="Roboto"/>
                <a:ea typeface="Roboto"/>
                <a:cs typeface="Roboto"/>
                <a:sym typeface="Roboto"/>
              </a:defRPr>
            </a:lvl7pPr>
            <a:lvl8pPr indent="-347154" lvl="7" marL="3657600" marR="0" rtl="0" algn="l">
              <a:lnSpc>
                <a:spcPct val="115000"/>
              </a:lnSpc>
              <a:spcBef>
                <a:spcPts val="1600"/>
              </a:spcBef>
              <a:spcAft>
                <a:spcPts val="0"/>
              </a:spcAft>
              <a:buClr>
                <a:schemeClr val="lt1"/>
              </a:buClr>
              <a:buSzPts val="1867"/>
              <a:buFont typeface="Roboto"/>
              <a:buChar char="○"/>
              <a:defRPr b="0" i="0" sz="1867" u="none" cap="none" strike="noStrike">
                <a:solidFill>
                  <a:schemeClr val="lt1"/>
                </a:solidFill>
                <a:latin typeface="Roboto"/>
                <a:ea typeface="Roboto"/>
                <a:cs typeface="Roboto"/>
                <a:sym typeface="Roboto"/>
              </a:defRPr>
            </a:lvl8pPr>
            <a:lvl9pPr indent="-347154" lvl="8" marL="4114800" marR="0" rtl="0" algn="l">
              <a:lnSpc>
                <a:spcPct val="115000"/>
              </a:lnSpc>
              <a:spcBef>
                <a:spcPts val="1600"/>
              </a:spcBef>
              <a:spcAft>
                <a:spcPts val="1600"/>
              </a:spcAft>
              <a:buClr>
                <a:schemeClr val="lt1"/>
              </a:buClr>
              <a:buSzPts val="1867"/>
              <a:buFont typeface="Roboto"/>
              <a:buChar char="■"/>
              <a:defRPr b="0" i="0" sz="1867" u="none" cap="none" strike="noStrike">
                <a:solidFill>
                  <a:schemeClr val="lt1"/>
                </a:solidFill>
                <a:latin typeface="Roboto"/>
                <a:ea typeface="Roboto"/>
                <a:cs typeface="Roboto"/>
                <a:sym typeface="Roboto"/>
              </a:defRPr>
            </a:lvl9pPr>
          </a:lstStyle>
          <a:p/>
        </p:txBody>
      </p:sp>
      <p:sp>
        <p:nvSpPr>
          <p:cNvPr id="264" name="Google Shape;264;p38"/>
          <p:cNvSpPr txBox="1"/>
          <p:nvPr>
            <p:ph idx="12" type="sldNum"/>
          </p:nvPr>
        </p:nvSpPr>
        <p:spPr>
          <a:xfrm>
            <a:off x="11364721" y="6260831"/>
            <a:ext cx="731600" cy="5248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buNone/>
              <a:defRPr sz="1800">
                <a:solidFill>
                  <a:srgbClr val="FFFFFF"/>
                </a:solidFill>
                <a:latin typeface="Arial"/>
                <a:ea typeface="Arial"/>
                <a:cs typeface="Arial"/>
                <a:sym typeface="Arial"/>
              </a:defRPr>
            </a:lvl1pPr>
            <a:lvl2pPr indent="0" lvl="1" marL="0" marR="0" rtl="0" algn="l">
              <a:spcBef>
                <a:spcPts val="0"/>
              </a:spcBef>
              <a:buNone/>
              <a:defRPr sz="1800">
                <a:solidFill>
                  <a:srgbClr val="FFFFFF"/>
                </a:solidFill>
                <a:latin typeface="Arial"/>
                <a:ea typeface="Arial"/>
                <a:cs typeface="Arial"/>
                <a:sym typeface="Arial"/>
              </a:defRPr>
            </a:lvl2pPr>
            <a:lvl3pPr indent="0" lvl="2" marL="0" marR="0" rtl="0" algn="l">
              <a:spcBef>
                <a:spcPts val="0"/>
              </a:spcBef>
              <a:buNone/>
              <a:defRPr sz="1800">
                <a:solidFill>
                  <a:srgbClr val="FFFFFF"/>
                </a:solidFill>
                <a:latin typeface="Arial"/>
                <a:ea typeface="Arial"/>
                <a:cs typeface="Arial"/>
                <a:sym typeface="Arial"/>
              </a:defRPr>
            </a:lvl3pPr>
            <a:lvl4pPr indent="0" lvl="3" marL="0" marR="0" rtl="0" algn="l">
              <a:spcBef>
                <a:spcPts val="0"/>
              </a:spcBef>
              <a:buNone/>
              <a:defRPr sz="1800">
                <a:solidFill>
                  <a:srgbClr val="FFFFFF"/>
                </a:solidFill>
                <a:latin typeface="Arial"/>
                <a:ea typeface="Arial"/>
                <a:cs typeface="Arial"/>
                <a:sym typeface="Arial"/>
              </a:defRPr>
            </a:lvl4pPr>
            <a:lvl5pPr indent="0" lvl="4" marL="0" marR="0" rtl="0" algn="l">
              <a:spcBef>
                <a:spcPts val="0"/>
              </a:spcBef>
              <a:buNone/>
              <a:defRPr sz="1800">
                <a:solidFill>
                  <a:srgbClr val="FFFFFF"/>
                </a:solidFill>
                <a:latin typeface="Arial"/>
                <a:ea typeface="Arial"/>
                <a:cs typeface="Arial"/>
                <a:sym typeface="Arial"/>
              </a:defRPr>
            </a:lvl5pPr>
            <a:lvl6pPr indent="0" lvl="5" marL="0" marR="0" rtl="0" algn="l">
              <a:spcBef>
                <a:spcPts val="0"/>
              </a:spcBef>
              <a:buNone/>
              <a:defRPr sz="1800">
                <a:solidFill>
                  <a:srgbClr val="FFFFFF"/>
                </a:solidFill>
                <a:latin typeface="Arial"/>
                <a:ea typeface="Arial"/>
                <a:cs typeface="Arial"/>
                <a:sym typeface="Arial"/>
              </a:defRPr>
            </a:lvl6pPr>
            <a:lvl7pPr indent="0" lvl="6" marL="0" marR="0" rtl="0" algn="l">
              <a:spcBef>
                <a:spcPts val="0"/>
              </a:spcBef>
              <a:buNone/>
              <a:defRPr sz="1800">
                <a:solidFill>
                  <a:srgbClr val="FFFFFF"/>
                </a:solidFill>
                <a:latin typeface="Arial"/>
                <a:ea typeface="Arial"/>
                <a:cs typeface="Arial"/>
                <a:sym typeface="Arial"/>
              </a:defRPr>
            </a:lvl7pPr>
            <a:lvl8pPr indent="0" lvl="7" marL="0" marR="0" rtl="0" algn="l">
              <a:spcBef>
                <a:spcPts val="0"/>
              </a:spcBef>
              <a:buNone/>
              <a:defRPr sz="1800">
                <a:solidFill>
                  <a:srgbClr val="FFFFFF"/>
                </a:solidFill>
                <a:latin typeface="Arial"/>
                <a:ea typeface="Arial"/>
                <a:cs typeface="Arial"/>
                <a:sym typeface="Arial"/>
              </a:defRPr>
            </a:lvl8pPr>
            <a:lvl9pPr indent="0" lvl="8" marL="0" marR="0" rtl="0" algn="l">
              <a:spcBef>
                <a:spcPts val="0"/>
              </a:spcBef>
              <a:buNone/>
              <a:defRPr sz="1800">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
    <p:spTree>
      <p:nvGrpSpPr>
        <p:cNvPr id="265" name="Shape 265"/>
        <p:cNvGrpSpPr/>
        <p:nvPr/>
      </p:nvGrpSpPr>
      <p:grpSpPr>
        <a:xfrm>
          <a:off x="0" y="0"/>
          <a:ext cx="0" cy="0"/>
          <a:chOff x="0" y="0"/>
          <a:chExt cx="0" cy="0"/>
        </a:xfrm>
      </p:grpSpPr>
      <p:sp>
        <p:nvSpPr>
          <p:cNvPr id="266" name="Google Shape;266;p39"/>
          <p:cNvSpPr txBox="1"/>
          <p:nvPr/>
        </p:nvSpPr>
        <p:spPr>
          <a:xfrm flipH="1" rot="10800000">
            <a:off x="0" y="0"/>
            <a:ext cx="12192000" cy="6261200"/>
          </a:xfrm>
          <a:prstGeom prst="rect">
            <a:avLst/>
          </a:pr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rgbClr val="4285F4"/>
              </a:solidFill>
              <a:latin typeface="Arial"/>
              <a:ea typeface="Arial"/>
              <a:cs typeface="Arial"/>
              <a:sym typeface="Arial"/>
            </a:endParaRPr>
          </a:p>
        </p:txBody>
      </p:sp>
      <p:sp>
        <p:nvSpPr>
          <p:cNvPr id="267" name="Google Shape;267;p39"/>
          <p:cNvSpPr/>
          <p:nvPr/>
        </p:nvSpPr>
        <p:spPr>
          <a:xfrm flipH="1" rot="10800000">
            <a:off x="0" y="6163633"/>
            <a:ext cx="12192000" cy="98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rgbClr val="4285F4"/>
              </a:solidFill>
              <a:latin typeface="Arial"/>
              <a:ea typeface="Arial"/>
              <a:cs typeface="Arial"/>
              <a:sym typeface="Arial"/>
            </a:endParaRPr>
          </a:p>
        </p:txBody>
      </p:sp>
      <p:sp>
        <p:nvSpPr>
          <p:cNvPr id="268" name="Google Shape;268;p39"/>
          <p:cNvSpPr txBox="1"/>
          <p:nvPr>
            <p:ph idx="1" type="body"/>
          </p:nvPr>
        </p:nvSpPr>
        <p:spPr>
          <a:xfrm>
            <a:off x="76200" y="6262433"/>
            <a:ext cx="11176000" cy="595600"/>
          </a:xfrm>
          <a:prstGeom prst="rect">
            <a:avLst/>
          </a:prstGeom>
          <a:noFill/>
          <a:ln>
            <a:noFill/>
          </a:ln>
        </p:spPr>
        <p:txBody>
          <a:bodyPr anchorCtr="0" anchor="ctr" bIns="91425" lIns="91425" spcFirstLastPara="1" rIns="91425" wrap="square" tIns="91425"/>
          <a:lstStyle>
            <a:lvl1pPr indent="-228600" lvl="0" marL="457200" marR="0" rtl="0" algn="l">
              <a:lnSpc>
                <a:spcPct val="100000"/>
              </a:lnSpc>
              <a:spcBef>
                <a:spcPts val="0"/>
              </a:spcBef>
              <a:spcAft>
                <a:spcPts val="0"/>
              </a:spcAft>
              <a:buClr>
                <a:schemeClr val="lt1"/>
              </a:buClr>
              <a:buSzPts val="1600"/>
              <a:buFont typeface="Roboto"/>
              <a:buNone/>
              <a:defRPr b="0" i="0" sz="1600" u="none" cap="none" strike="noStrike">
                <a:solidFill>
                  <a:schemeClr val="lt1"/>
                </a:solidFill>
                <a:latin typeface="Roboto"/>
                <a:ea typeface="Roboto"/>
                <a:cs typeface="Roboto"/>
                <a:sym typeface="Roboto"/>
              </a:defRPr>
            </a:lvl1pPr>
            <a:lvl2pPr indent="-347154" lvl="1" marL="914400" marR="0" rtl="0" algn="l">
              <a:lnSpc>
                <a:spcPct val="115000"/>
              </a:lnSpc>
              <a:spcBef>
                <a:spcPts val="0"/>
              </a:spcBef>
              <a:spcAft>
                <a:spcPts val="0"/>
              </a:spcAft>
              <a:buClr>
                <a:schemeClr val="lt2"/>
              </a:buClr>
              <a:buSzPts val="1867"/>
              <a:buFont typeface="Roboto"/>
              <a:buChar char="○"/>
              <a:defRPr b="0" i="0" sz="1867" u="none" cap="none" strike="noStrike">
                <a:solidFill>
                  <a:schemeClr val="lt2"/>
                </a:solidFill>
                <a:latin typeface="Roboto"/>
                <a:ea typeface="Roboto"/>
                <a:cs typeface="Roboto"/>
                <a:sym typeface="Roboto"/>
              </a:defRPr>
            </a:lvl2pPr>
            <a:lvl3pPr indent="-347154" lvl="2" marL="1371600" marR="0" rtl="0" algn="l">
              <a:lnSpc>
                <a:spcPct val="115000"/>
              </a:lnSpc>
              <a:spcBef>
                <a:spcPts val="1600"/>
              </a:spcBef>
              <a:spcAft>
                <a:spcPts val="0"/>
              </a:spcAft>
              <a:buClr>
                <a:schemeClr val="lt2"/>
              </a:buClr>
              <a:buSzPts val="1867"/>
              <a:buFont typeface="Roboto"/>
              <a:buChar char="■"/>
              <a:defRPr b="0" i="0" sz="1867" u="none" cap="none" strike="noStrike">
                <a:solidFill>
                  <a:schemeClr val="lt2"/>
                </a:solidFill>
                <a:latin typeface="Roboto"/>
                <a:ea typeface="Roboto"/>
                <a:cs typeface="Roboto"/>
                <a:sym typeface="Roboto"/>
              </a:defRPr>
            </a:lvl3pPr>
            <a:lvl4pPr indent="-347154" lvl="3" marL="1828800" marR="0" rtl="0" algn="l">
              <a:lnSpc>
                <a:spcPct val="115000"/>
              </a:lnSpc>
              <a:spcBef>
                <a:spcPts val="1600"/>
              </a:spcBef>
              <a:spcAft>
                <a:spcPts val="0"/>
              </a:spcAft>
              <a:buClr>
                <a:schemeClr val="lt2"/>
              </a:buClr>
              <a:buSzPts val="1867"/>
              <a:buFont typeface="Roboto"/>
              <a:buChar char="●"/>
              <a:defRPr b="0" i="0" sz="1867" u="none" cap="none" strike="noStrike">
                <a:solidFill>
                  <a:schemeClr val="lt2"/>
                </a:solidFill>
                <a:latin typeface="Roboto"/>
                <a:ea typeface="Roboto"/>
                <a:cs typeface="Roboto"/>
                <a:sym typeface="Roboto"/>
              </a:defRPr>
            </a:lvl4pPr>
            <a:lvl5pPr indent="-347154" lvl="4" marL="2286000" marR="0" rtl="0" algn="l">
              <a:lnSpc>
                <a:spcPct val="115000"/>
              </a:lnSpc>
              <a:spcBef>
                <a:spcPts val="1600"/>
              </a:spcBef>
              <a:spcAft>
                <a:spcPts val="0"/>
              </a:spcAft>
              <a:buClr>
                <a:schemeClr val="lt2"/>
              </a:buClr>
              <a:buSzPts val="1867"/>
              <a:buFont typeface="Roboto"/>
              <a:buChar char="○"/>
              <a:defRPr b="0" i="0" sz="1867" u="none" cap="none" strike="noStrike">
                <a:solidFill>
                  <a:schemeClr val="lt2"/>
                </a:solidFill>
                <a:latin typeface="Roboto"/>
                <a:ea typeface="Roboto"/>
                <a:cs typeface="Roboto"/>
                <a:sym typeface="Roboto"/>
              </a:defRPr>
            </a:lvl5pPr>
            <a:lvl6pPr indent="-347154" lvl="5" marL="2743200" marR="0" rtl="0" algn="l">
              <a:lnSpc>
                <a:spcPct val="115000"/>
              </a:lnSpc>
              <a:spcBef>
                <a:spcPts val="1600"/>
              </a:spcBef>
              <a:spcAft>
                <a:spcPts val="0"/>
              </a:spcAft>
              <a:buClr>
                <a:schemeClr val="lt2"/>
              </a:buClr>
              <a:buSzPts val="1867"/>
              <a:buFont typeface="Roboto"/>
              <a:buChar char="■"/>
              <a:defRPr b="0" i="0" sz="1867" u="none" cap="none" strike="noStrike">
                <a:solidFill>
                  <a:schemeClr val="lt2"/>
                </a:solidFill>
                <a:latin typeface="Roboto"/>
                <a:ea typeface="Roboto"/>
                <a:cs typeface="Roboto"/>
                <a:sym typeface="Roboto"/>
              </a:defRPr>
            </a:lvl6pPr>
            <a:lvl7pPr indent="-347154" lvl="6" marL="3200400" marR="0" rtl="0" algn="l">
              <a:lnSpc>
                <a:spcPct val="115000"/>
              </a:lnSpc>
              <a:spcBef>
                <a:spcPts val="1600"/>
              </a:spcBef>
              <a:spcAft>
                <a:spcPts val="0"/>
              </a:spcAft>
              <a:buClr>
                <a:schemeClr val="lt2"/>
              </a:buClr>
              <a:buSzPts val="1867"/>
              <a:buFont typeface="Roboto"/>
              <a:buChar char="●"/>
              <a:defRPr b="0" i="0" sz="1867" u="none" cap="none" strike="noStrike">
                <a:solidFill>
                  <a:schemeClr val="lt2"/>
                </a:solidFill>
                <a:latin typeface="Roboto"/>
                <a:ea typeface="Roboto"/>
                <a:cs typeface="Roboto"/>
                <a:sym typeface="Roboto"/>
              </a:defRPr>
            </a:lvl7pPr>
            <a:lvl8pPr indent="-347154" lvl="7" marL="3657600" marR="0" rtl="0" algn="l">
              <a:lnSpc>
                <a:spcPct val="115000"/>
              </a:lnSpc>
              <a:spcBef>
                <a:spcPts val="1600"/>
              </a:spcBef>
              <a:spcAft>
                <a:spcPts val="0"/>
              </a:spcAft>
              <a:buClr>
                <a:schemeClr val="lt2"/>
              </a:buClr>
              <a:buSzPts val="1867"/>
              <a:buFont typeface="Roboto"/>
              <a:buChar char="○"/>
              <a:defRPr b="0" i="0" sz="1867" u="none" cap="none" strike="noStrike">
                <a:solidFill>
                  <a:schemeClr val="lt2"/>
                </a:solidFill>
                <a:latin typeface="Roboto"/>
                <a:ea typeface="Roboto"/>
                <a:cs typeface="Roboto"/>
                <a:sym typeface="Roboto"/>
              </a:defRPr>
            </a:lvl8pPr>
            <a:lvl9pPr indent="-347154" lvl="8" marL="4114800" marR="0" rtl="0" algn="l">
              <a:lnSpc>
                <a:spcPct val="115000"/>
              </a:lnSpc>
              <a:spcBef>
                <a:spcPts val="1600"/>
              </a:spcBef>
              <a:spcAft>
                <a:spcPts val="1600"/>
              </a:spcAft>
              <a:buClr>
                <a:schemeClr val="lt2"/>
              </a:buClr>
              <a:buSzPts val="1867"/>
              <a:buFont typeface="Roboto"/>
              <a:buChar char="■"/>
              <a:defRPr b="0" i="0" sz="1867" u="none" cap="none" strike="noStrike">
                <a:solidFill>
                  <a:schemeClr val="lt2"/>
                </a:solidFill>
                <a:latin typeface="Roboto"/>
                <a:ea typeface="Roboto"/>
                <a:cs typeface="Roboto"/>
                <a:sym typeface="Roboto"/>
              </a:defRPr>
            </a:lvl9pPr>
          </a:lstStyle>
          <a:p/>
        </p:txBody>
      </p:sp>
      <p:sp>
        <p:nvSpPr>
          <p:cNvPr id="269" name="Google Shape;269;p39"/>
          <p:cNvSpPr txBox="1"/>
          <p:nvPr>
            <p:ph idx="12" type="sldNum"/>
          </p:nvPr>
        </p:nvSpPr>
        <p:spPr>
          <a:xfrm>
            <a:off x="11364721" y="6260831"/>
            <a:ext cx="731600" cy="5248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buNone/>
              <a:defRPr sz="1800">
                <a:solidFill>
                  <a:srgbClr val="FFFFFF"/>
                </a:solidFill>
                <a:latin typeface="Arial"/>
                <a:ea typeface="Arial"/>
                <a:cs typeface="Arial"/>
                <a:sym typeface="Arial"/>
              </a:defRPr>
            </a:lvl1pPr>
            <a:lvl2pPr indent="0" lvl="1" marL="0" marR="0" rtl="0" algn="l">
              <a:spcBef>
                <a:spcPts val="0"/>
              </a:spcBef>
              <a:buNone/>
              <a:defRPr sz="1800">
                <a:solidFill>
                  <a:srgbClr val="FFFFFF"/>
                </a:solidFill>
                <a:latin typeface="Arial"/>
                <a:ea typeface="Arial"/>
                <a:cs typeface="Arial"/>
                <a:sym typeface="Arial"/>
              </a:defRPr>
            </a:lvl2pPr>
            <a:lvl3pPr indent="0" lvl="2" marL="0" marR="0" rtl="0" algn="l">
              <a:spcBef>
                <a:spcPts val="0"/>
              </a:spcBef>
              <a:buNone/>
              <a:defRPr sz="1800">
                <a:solidFill>
                  <a:srgbClr val="FFFFFF"/>
                </a:solidFill>
                <a:latin typeface="Arial"/>
                <a:ea typeface="Arial"/>
                <a:cs typeface="Arial"/>
                <a:sym typeface="Arial"/>
              </a:defRPr>
            </a:lvl3pPr>
            <a:lvl4pPr indent="0" lvl="3" marL="0" marR="0" rtl="0" algn="l">
              <a:spcBef>
                <a:spcPts val="0"/>
              </a:spcBef>
              <a:buNone/>
              <a:defRPr sz="1800">
                <a:solidFill>
                  <a:srgbClr val="FFFFFF"/>
                </a:solidFill>
                <a:latin typeface="Arial"/>
                <a:ea typeface="Arial"/>
                <a:cs typeface="Arial"/>
                <a:sym typeface="Arial"/>
              </a:defRPr>
            </a:lvl4pPr>
            <a:lvl5pPr indent="0" lvl="4" marL="0" marR="0" rtl="0" algn="l">
              <a:spcBef>
                <a:spcPts val="0"/>
              </a:spcBef>
              <a:buNone/>
              <a:defRPr sz="1800">
                <a:solidFill>
                  <a:srgbClr val="FFFFFF"/>
                </a:solidFill>
                <a:latin typeface="Arial"/>
                <a:ea typeface="Arial"/>
                <a:cs typeface="Arial"/>
                <a:sym typeface="Arial"/>
              </a:defRPr>
            </a:lvl5pPr>
            <a:lvl6pPr indent="0" lvl="5" marL="0" marR="0" rtl="0" algn="l">
              <a:spcBef>
                <a:spcPts val="0"/>
              </a:spcBef>
              <a:buNone/>
              <a:defRPr sz="1800">
                <a:solidFill>
                  <a:srgbClr val="FFFFFF"/>
                </a:solidFill>
                <a:latin typeface="Arial"/>
                <a:ea typeface="Arial"/>
                <a:cs typeface="Arial"/>
                <a:sym typeface="Arial"/>
              </a:defRPr>
            </a:lvl6pPr>
            <a:lvl7pPr indent="0" lvl="6" marL="0" marR="0" rtl="0" algn="l">
              <a:spcBef>
                <a:spcPts val="0"/>
              </a:spcBef>
              <a:buNone/>
              <a:defRPr sz="1800">
                <a:solidFill>
                  <a:srgbClr val="FFFFFF"/>
                </a:solidFill>
                <a:latin typeface="Arial"/>
                <a:ea typeface="Arial"/>
                <a:cs typeface="Arial"/>
                <a:sym typeface="Arial"/>
              </a:defRPr>
            </a:lvl7pPr>
            <a:lvl8pPr indent="0" lvl="7" marL="0" marR="0" rtl="0" algn="l">
              <a:spcBef>
                <a:spcPts val="0"/>
              </a:spcBef>
              <a:buNone/>
              <a:defRPr sz="1800">
                <a:solidFill>
                  <a:srgbClr val="FFFFFF"/>
                </a:solidFill>
                <a:latin typeface="Arial"/>
                <a:ea typeface="Arial"/>
                <a:cs typeface="Arial"/>
                <a:sym typeface="Arial"/>
              </a:defRPr>
            </a:lvl8pPr>
            <a:lvl9pPr indent="0" lvl="8" marL="0" marR="0" rtl="0" algn="l">
              <a:spcBef>
                <a:spcPts val="0"/>
              </a:spcBef>
              <a:buNone/>
              <a:defRPr sz="1800">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 number">
    <p:bg>
      <p:bgPr>
        <a:solidFill>
          <a:schemeClr val="accent4"/>
        </a:solidFill>
      </p:bgPr>
    </p:bg>
    <p:spTree>
      <p:nvGrpSpPr>
        <p:cNvPr id="270" name="Shape 270"/>
        <p:cNvGrpSpPr/>
        <p:nvPr/>
      </p:nvGrpSpPr>
      <p:grpSpPr>
        <a:xfrm>
          <a:off x="0" y="0"/>
          <a:ext cx="0" cy="0"/>
          <a:chOff x="0" y="0"/>
          <a:chExt cx="0" cy="0"/>
        </a:xfrm>
      </p:grpSpPr>
      <p:sp>
        <p:nvSpPr>
          <p:cNvPr id="271" name="Google Shape;271;p40"/>
          <p:cNvSpPr txBox="1"/>
          <p:nvPr>
            <p:ph type="title"/>
          </p:nvPr>
        </p:nvSpPr>
        <p:spPr>
          <a:xfrm>
            <a:off x="634000" y="1678033"/>
            <a:ext cx="10962800" cy="26180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dk2"/>
              </a:buClr>
              <a:buSzPts val="16000"/>
              <a:buFont typeface="Roboto"/>
              <a:buNone/>
              <a:defRPr b="0" i="0" sz="16000" u="none" cap="none" strike="noStrike">
                <a:solidFill>
                  <a:schemeClr val="dk2"/>
                </a:solidFill>
                <a:latin typeface="Roboto"/>
                <a:ea typeface="Roboto"/>
                <a:cs typeface="Roboto"/>
                <a:sym typeface="Roboto"/>
              </a:defRPr>
            </a:lvl1pPr>
            <a:lvl2pPr lvl="1" algn="ctr">
              <a:spcBef>
                <a:spcPts val="0"/>
              </a:spcBef>
              <a:spcAft>
                <a:spcPts val="0"/>
              </a:spcAft>
              <a:buClr>
                <a:schemeClr val="dk2"/>
              </a:buClr>
              <a:buSzPts val="16000"/>
              <a:buFont typeface="Roboto"/>
              <a:buNone/>
              <a:defRPr sz="16000">
                <a:solidFill>
                  <a:schemeClr val="dk2"/>
                </a:solidFill>
                <a:latin typeface="Roboto"/>
                <a:ea typeface="Roboto"/>
                <a:cs typeface="Roboto"/>
                <a:sym typeface="Roboto"/>
              </a:defRPr>
            </a:lvl2pPr>
            <a:lvl3pPr lvl="2" algn="ctr">
              <a:spcBef>
                <a:spcPts val="0"/>
              </a:spcBef>
              <a:spcAft>
                <a:spcPts val="0"/>
              </a:spcAft>
              <a:buClr>
                <a:schemeClr val="dk2"/>
              </a:buClr>
              <a:buSzPts val="16000"/>
              <a:buFont typeface="Roboto"/>
              <a:buNone/>
              <a:defRPr sz="16000">
                <a:solidFill>
                  <a:schemeClr val="dk2"/>
                </a:solidFill>
                <a:latin typeface="Roboto"/>
                <a:ea typeface="Roboto"/>
                <a:cs typeface="Roboto"/>
                <a:sym typeface="Roboto"/>
              </a:defRPr>
            </a:lvl3pPr>
            <a:lvl4pPr lvl="3" algn="ctr">
              <a:spcBef>
                <a:spcPts val="0"/>
              </a:spcBef>
              <a:spcAft>
                <a:spcPts val="0"/>
              </a:spcAft>
              <a:buClr>
                <a:schemeClr val="dk2"/>
              </a:buClr>
              <a:buSzPts val="16000"/>
              <a:buFont typeface="Roboto"/>
              <a:buNone/>
              <a:defRPr sz="16000">
                <a:solidFill>
                  <a:schemeClr val="dk2"/>
                </a:solidFill>
                <a:latin typeface="Roboto"/>
                <a:ea typeface="Roboto"/>
                <a:cs typeface="Roboto"/>
                <a:sym typeface="Roboto"/>
              </a:defRPr>
            </a:lvl4pPr>
            <a:lvl5pPr lvl="4" algn="ctr">
              <a:spcBef>
                <a:spcPts val="0"/>
              </a:spcBef>
              <a:spcAft>
                <a:spcPts val="0"/>
              </a:spcAft>
              <a:buClr>
                <a:schemeClr val="dk2"/>
              </a:buClr>
              <a:buSzPts val="16000"/>
              <a:buFont typeface="Roboto"/>
              <a:buNone/>
              <a:defRPr sz="16000">
                <a:solidFill>
                  <a:schemeClr val="dk2"/>
                </a:solidFill>
                <a:latin typeface="Roboto"/>
                <a:ea typeface="Roboto"/>
                <a:cs typeface="Roboto"/>
                <a:sym typeface="Roboto"/>
              </a:defRPr>
            </a:lvl5pPr>
            <a:lvl6pPr lvl="5" algn="ctr">
              <a:spcBef>
                <a:spcPts val="0"/>
              </a:spcBef>
              <a:spcAft>
                <a:spcPts val="0"/>
              </a:spcAft>
              <a:buClr>
                <a:schemeClr val="dk2"/>
              </a:buClr>
              <a:buSzPts val="16000"/>
              <a:buFont typeface="Roboto"/>
              <a:buNone/>
              <a:defRPr sz="16000">
                <a:solidFill>
                  <a:schemeClr val="dk2"/>
                </a:solidFill>
                <a:latin typeface="Roboto"/>
                <a:ea typeface="Roboto"/>
                <a:cs typeface="Roboto"/>
                <a:sym typeface="Roboto"/>
              </a:defRPr>
            </a:lvl6pPr>
            <a:lvl7pPr lvl="6" algn="ctr">
              <a:spcBef>
                <a:spcPts val="0"/>
              </a:spcBef>
              <a:spcAft>
                <a:spcPts val="0"/>
              </a:spcAft>
              <a:buClr>
                <a:schemeClr val="dk2"/>
              </a:buClr>
              <a:buSzPts val="16000"/>
              <a:buFont typeface="Roboto"/>
              <a:buNone/>
              <a:defRPr sz="16000">
                <a:solidFill>
                  <a:schemeClr val="dk2"/>
                </a:solidFill>
                <a:latin typeface="Roboto"/>
                <a:ea typeface="Roboto"/>
                <a:cs typeface="Roboto"/>
                <a:sym typeface="Roboto"/>
              </a:defRPr>
            </a:lvl7pPr>
            <a:lvl8pPr lvl="7" algn="ctr">
              <a:spcBef>
                <a:spcPts val="0"/>
              </a:spcBef>
              <a:spcAft>
                <a:spcPts val="0"/>
              </a:spcAft>
              <a:buClr>
                <a:schemeClr val="dk2"/>
              </a:buClr>
              <a:buSzPts val="16000"/>
              <a:buFont typeface="Roboto"/>
              <a:buNone/>
              <a:defRPr sz="16000">
                <a:solidFill>
                  <a:schemeClr val="dk2"/>
                </a:solidFill>
                <a:latin typeface="Roboto"/>
                <a:ea typeface="Roboto"/>
                <a:cs typeface="Roboto"/>
                <a:sym typeface="Roboto"/>
              </a:defRPr>
            </a:lvl8pPr>
            <a:lvl9pPr lvl="8" algn="ctr">
              <a:spcBef>
                <a:spcPts val="0"/>
              </a:spcBef>
              <a:spcAft>
                <a:spcPts val="0"/>
              </a:spcAft>
              <a:buClr>
                <a:schemeClr val="dk2"/>
              </a:buClr>
              <a:buSzPts val="16000"/>
              <a:buFont typeface="Roboto"/>
              <a:buNone/>
              <a:defRPr sz="16000">
                <a:solidFill>
                  <a:schemeClr val="dk2"/>
                </a:solidFill>
                <a:latin typeface="Roboto"/>
                <a:ea typeface="Roboto"/>
                <a:cs typeface="Roboto"/>
                <a:sym typeface="Roboto"/>
              </a:defRPr>
            </a:lvl9pPr>
          </a:lstStyle>
          <a:p/>
        </p:txBody>
      </p:sp>
      <p:sp>
        <p:nvSpPr>
          <p:cNvPr id="272" name="Google Shape;272;p40"/>
          <p:cNvSpPr txBox="1"/>
          <p:nvPr>
            <p:ph idx="1" type="body"/>
          </p:nvPr>
        </p:nvSpPr>
        <p:spPr>
          <a:xfrm>
            <a:off x="634000" y="4406167"/>
            <a:ext cx="10962800" cy="1734400"/>
          </a:xfrm>
          <a:prstGeom prst="rect">
            <a:avLst/>
          </a:prstGeom>
          <a:noFill/>
          <a:ln>
            <a:noFill/>
          </a:ln>
        </p:spPr>
        <p:txBody>
          <a:bodyPr anchorCtr="0" anchor="t" bIns="91425" lIns="91425" spcFirstLastPara="1" rIns="91425" wrap="square" tIns="91425"/>
          <a:lstStyle>
            <a:lvl1pPr indent="-342900" lvl="0" marL="457200" marR="0" rtl="0" algn="ctr">
              <a:lnSpc>
                <a:spcPct val="115000"/>
              </a:lnSpc>
              <a:spcBef>
                <a:spcPts val="0"/>
              </a:spcBef>
              <a:spcAft>
                <a:spcPts val="0"/>
              </a:spcAft>
              <a:buClr>
                <a:schemeClr val="lt2"/>
              </a:buClr>
              <a:buSzPts val="1800"/>
              <a:buFont typeface="Roboto"/>
              <a:buChar char="●"/>
              <a:defRPr b="0" i="0" sz="1800" u="none" cap="none" strike="noStrike">
                <a:solidFill>
                  <a:schemeClr val="lt2"/>
                </a:solidFill>
                <a:latin typeface="Roboto"/>
                <a:ea typeface="Roboto"/>
                <a:cs typeface="Roboto"/>
                <a:sym typeface="Roboto"/>
              </a:defRPr>
            </a:lvl1pPr>
            <a:lvl2pPr indent="-347154" lvl="1" marL="914400" marR="0" rtl="0" algn="ctr">
              <a:lnSpc>
                <a:spcPct val="115000"/>
              </a:lnSpc>
              <a:spcBef>
                <a:spcPts val="1600"/>
              </a:spcBef>
              <a:spcAft>
                <a:spcPts val="0"/>
              </a:spcAft>
              <a:buClr>
                <a:schemeClr val="lt2"/>
              </a:buClr>
              <a:buSzPts val="1867"/>
              <a:buFont typeface="Roboto"/>
              <a:buChar char="○"/>
              <a:defRPr b="0" i="0" sz="1867" u="none" cap="none" strike="noStrike">
                <a:solidFill>
                  <a:schemeClr val="lt2"/>
                </a:solidFill>
                <a:latin typeface="Roboto"/>
                <a:ea typeface="Roboto"/>
                <a:cs typeface="Roboto"/>
                <a:sym typeface="Roboto"/>
              </a:defRPr>
            </a:lvl2pPr>
            <a:lvl3pPr indent="-347154" lvl="2" marL="1371600" marR="0" rtl="0" algn="ctr">
              <a:lnSpc>
                <a:spcPct val="115000"/>
              </a:lnSpc>
              <a:spcBef>
                <a:spcPts val="1600"/>
              </a:spcBef>
              <a:spcAft>
                <a:spcPts val="0"/>
              </a:spcAft>
              <a:buClr>
                <a:schemeClr val="lt2"/>
              </a:buClr>
              <a:buSzPts val="1867"/>
              <a:buFont typeface="Roboto"/>
              <a:buChar char="■"/>
              <a:defRPr b="0" i="0" sz="1867" u="none" cap="none" strike="noStrike">
                <a:solidFill>
                  <a:schemeClr val="lt2"/>
                </a:solidFill>
                <a:latin typeface="Roboto"/>
                <a:ea typeface="Roboto"/>
                <a:cs typeface="Roboto"/>
                <a:sym typeface="Roboto"/>
              </a:defRPr>
            </a:lvl3pPr>
            <a:lvl4pPr indent="-347154" lvl="3" marL="1828800" marR="0" rtl="0" algn="ctr">
              <a:lnSpc>
                <a:spcPct val="115000"/>
              </a:lnSpc>
              <a:spcBef>
                <a:spcPts val="1600"/>
              </a:spcBef>
              <a:spcAft>
                <a:spcPts val="0"/>
              </a:spcAft>
              <a:buClr>
                <a:schemeClr val="lt2"/>
              </a:buClr>
              <a:buSzPts val="1867"/>
              <a:buFont typeface="Roboto"/>
              <a:buChar char="●"/>
              <a:defRPr b="0" i="0" sz="1867" u="none" cap="none" strike="noStrike">
                <a:solidFill>
                  <a:schemeClr val="lt2"/>
                </a:solidFill>
                <a:latin typeface="Roboto"/>
                <a:ea typeface="Roboto"/>
                <a:cs typeface="Roboto"/>
                <a:sym typeface="Roboto"/>
              </a:defRPr>
            </a:lvl4pPr>
            <a:lvl5pPr indent="-347154" lvl="4" marL="2286000" marR="0" rtl="0" algn="ctr">
              <a:lnSpc>
                <a:spcPct val="115000"/>
              </a:lnSpc>
              <a:spcBef>
                <a:spcPts val="1600"/>
              </a:spcBef>
              <a:spcAft>
                <a:spcPts val="0"/>
              </a:spcAft>
              <a:buClr>
                <a:schemeClr val="lt2"/>
              </a:buClr>
              <a:buSzPts val="1867"/>
              <a:buFont typeface="Roboto"/>
              <a:buChar char="○"/>
              <a:defRPr b="0" i="0" sz="1867" u="none" cap="none" strike="noStrike">
                <a:solidFill>
                  <a:schemeClr val="lt2"/>
                </a:solidFill>
                <a:latin typeface="Roboto"/>
                <a:ea typeface="Roboto"/>
                <a:cs typeface="Roboto"/>
                <a:sym typeface="Roboto"/>
              </a:defRPr>
            </a:lvl5pPr>
            <a:lvl6pPr indent="-347154" lvl="5" marL="2743200" marR="0" rtl="0" algn="ctr">
              <a:lnSpc>
                <a:spcPct val="115000"/>
              </a:lnSpc>
              <a:spcBef>
                <a:spcPts val="1600"/>
              </a:spcBef>
              <a:spcAft>
                <a:spcPts val="0"/>
              </a:spcAft>
              <a:buClr>
                <a:schemeClr val="lt2"/>
              </a:buClr>
              <a:buSzPts val="1867"/>
              <a:buFont typeface="Roboto"/>
              <a:buChar char="■"/>
              <a:defRPr b="0" i="0" sz="1867" u="none" cap="none" strike="noStrike">
                <a:solidFill>
                  <a:schemeClr val="lt2"/>
                </a:solidFill>
                <a:latin typeface="Roboto"/>
                <a:ea typeface="Roboto"/>
                <a:cs typeface="Roboto"/>
                <a:sym typeface="Roboto"/>
              </a:defRPr>
            </a:lvl6pPr>
            <a:lvl7pPr indent="-347154" lvl="6" marL="3200400" marR="0" rtl="0" algn="ctr">
              <a:lnSpc>
                <a:spcPct val="115000"/>
              </a:lnSpc>
              <a:spcBef>
                <a:spcPts val="1600"/>
              </a:spcBef>
              <a:spcAft>
                <a:spcPts val="0"/>
              </a:spcAft>
              <a:buClr>
                <a:schemeClr val="lt2"/>
              </a:buClr>
              <a:buSzPts val="1867"/>
              <a:buFont typeface="Roboto"/>
              <a:buChar char="●"/>
              <a:defRPr b="0" i="0" sz="1867" u="none" cap="none" strike="noStrike">
                <a:solidFill>
                  <a:schemeClr val="lt2"/>
                </a:solidFill>
                <a:latin typeface="Roboto"/>
                <a:ea typeface="Roboto"/>
                <a:cs typeface="Roboto"/>
                <a:sym typeface="Roboto"/>
              </a:defRPr>
            </a:lvl7pPr>
            <a:lvl8pPr indent="-347154" lvl="7" marL="3657600" marR="0" rtl="0" algn="ctr">
              <a:lnSpc>
                <a:spcPct val="115000"/>
              </a:lnSpc>
              <a:spcBef>
                <a:spcPts val="1600"/>
              </a:spcBef>
              <a:spcAft>
                <a:spcPts val="0"/>
              </a:spcAft>
              <a:buClr>
                <a:schemeClr val="lt2"/>
              </a:buClr>
              <a:buSzPts val="1867"/>
              <a:buFont typeface="Roboto"/>
              <a:buChar char="○"/>
              <a:defRPr b="0" i="0" sz="1867" u="none" cap="none" strike="noStrike">
                <a:solidFill>
                  <a:schemeClr val="lt2"/>
                </a:solidFill>
                <a:latin typeface="Roboto"/>
                <a:ea typeface="Roboto"/>
                <a:cs typeface="Roboto"/>
                <a:sym typeface="Roboto"/>
              </a:defRPr>
            </a:lvl8pPr>
            <a:lvl9pPr indent="-347154" lvl="8" marL="4114800" marR="0" rtl="0" algn="ctr">
              <a:lnSpc>
                <a:spcPct val="115000"/>
              </a:lnSpc>
              <a:spcBef>
                <a:spcPts val="1600"/>
              </a:spcBef>
              <a:spcAft>
                <a:spcPts val="1600"/>
              </a:spcAft>
              <a:buClr>
                <a:schemeClr val="lt2"/>
              </a:buClr>
              <a:buSzPts val="1867"/>
              <a:buFont typeface="Roboto"/>
              <a:buChar char="■"/>
              <a:defRPr b="0" i="0" sz="1867" u="none" cap="none" strike="noStrike">
                <a:solidFill>
                  <a:schemeClr val="lt2"/>
                </a:solidFill>
                <a:latin typeface="Roboto"/>
                <a:ea typeface="Roboto"/>
                <a:cs typeface="Roboto"/>
                <a:sym typeface="Roboto"/>
              </a:defRPr>
            </a:lvl9pPr>
          </a:lstStyle>
          <a:p/>
        </p:txBody>
      </p:sp>
      <p:sp>
        <p:nvSpPr>
          <p:cNvPr id="273" name="Google Shape;273;p40"/>
          <p:cNvSpPr txBox="1"/>
          <p:nvPr>
            <p:ph idx="12" type="sldNum"/>
          </p:nvPr>
        </p:nvSpPr>
        <p:spPr>
          <a:xfrm>
            <a:off x="11364721" y="6260831"/>
            <a:ext cx="731600" cy="5248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buNone/>
              <a:defRPr sz="1800">
                <a:solidFill>
                  <a:srgbClr val="4285F4"/>
                </a:solidFill>
                <a:latin typeface="Arial"/>
                <a:ea typeface="Arial"/>
                <a:cs typeface="Arial"/>
                <a:sym typeface="Arial"/>
              </a:defRPr>
            </a:lvl1pPr>
            <a:lvl2pPr indent="0" lvl="1" marL="0" marR="0" rtl="0" algn="l">
              <a:spcBef>
                <a:spcPts val="0"/>
              </a:spcBef>
              <a:buNone/>
              <a:defRPr sz="1800">
                <a:solidFill>
                  <a:srgbClr val="4285F4"/>
                </a:solidFill>
                <a:latin typeface="Arial"/>
                <a:ea typeface="Arial"/>
                <a:cs typeface="Arial"/>
                <a:sym typeface="Arial"/>
              </a:defRPr>
            </a:lvl2pPr>
            <a:lvl3pPr indent="0" lvl="2" marL="0" marR="0" rtl="0" algn="l">
              <a:spcBef>
                <a:spcPts val="0"/>
              </a:spcBef>
              <a:buNone/>
              <a:defRPr sz="1800">
                <a:solidFill>
                  <a:srgbClr val="4285F4"/>
                </a:solidFill>
                <a:latin typeface="Arial"/>
                <a:ea typeface="Arial"/>
                <a:cs typeface="Arial"/>
                <a:sym typeface="Arial"/>
              </a:defRPr>
            </a:lvl3pPr>
            <a:lvl4pPr indent="0" lvl="3" marL="0" marR="0" rtl="0" algn="l">
              <a:spcBef>
                <a:spcPts val="0"/>
              </a:spcBef>
              <a:buNone/>
              <a:defRPr sz="1800">
                <a:solidFill>
                  <a:srgbClr val="4285F4"/>
                </a:solidFill>
                <a:latin typeface="Arial"/>
                <a:ea typeface="Arial"/>
                <a:cs typeface="Arial"/>
                <a:sym typeface="Arial"/>
              </a:defRPr>
            </a:lvl4pPr>
            <a:lvl5pPr indent="0" lvl="4" marL="0" marR="0" rtl="0" algn="l">
              <a:spcBef>
                <a:spcPts val="0"/>
              </a:spcBef>
              <a:buNone/>
              <a:defRPr sz="1800">
                <a:solidFill>
                  <a:srgbClr val="4285F4"/>
                </a:solidFill>
                <a:latin typeface="Arial"/>
                <a:ea typeface="Arial"/>
                <a:cs typeface="Arial"/>
                <a:sym typeface="Arial"/>
              </a:defRPr>
            </a:lvl5pPr>
            <a:lvl6pPr indent="0" lvl="5" marL="0" marR="0" rtl="0" algn="l">
              <a:spcBef>
                <a:spcPts val="0"/>
              </a:spcBef>
              <a:buNone/>
              <a:defRPr sz="1800">
                <a:solidFill>
                  <a:srgbClr val="4285F4"/>
                </a:solidFill>
                <a:latin typeface="Arial"/>
                <a:ea typeface="Arial"/>
                <a:cs typeface="Arial"/>
                <a:sym typeface="Arial"/>
              </a:defRPr>
            </a:lvl6pPr>
            <a:lvl7pPr indent="0" lvl="6" marL="0" marR="0" rtl="0" algn="l">
              <a:spcBef>
                <a:spcPts val="0"/>
              </a:spcBef>
              <a:buNone/>
              <a:defRPr sz="1800">
                <a:solidFill>
                  <a:srgbClr val="4285F4"/>
                </a:solidFill>
                <a:latin typeface="Arial"/>
                <a:ea typeface="Arial"/>
                <a:cs typeface="Arial"/>
                <a:sym typeface="Arial"/>
              </a:defRPr>
            </a:lvl7pPr>
            <a:lvl8pPr indent="0" lvl="7" marL="0" marR="0" rtl="0" algn="l">
              <a:spcBef>
                <a:spcPts val="0"/>
              </a:spcBef>
              <a:buNone/>
              <a:defRPr sz="1800">
                <a:solidFill>
                  <a:srgbClr val="4285F4"/>
                </a:solidFill>
                <a:latin typeface="Arial"/>
                <a:ea typeface="Arial"/>
                <a:cs typeface="Arial"/>
                <a:sym typeface="Arial"/>
              </a:defRPr>
            </a:lvl8pPr>
            <a:lvl9pPr indent="0" lvl="8" marL="0" marR="0" rtl="0" algn="l">
              <a:spcBef>
                <a:spcPts val="0"/>
              </a:spcBef>
              <a:buNone/>
              <a:defRPr sz="1800">
                <a:solidFill>
                  <a:srgbClr val="4285F4"/>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solidFill>
          <a:schemeClr val="accent4"/>
        </a:solidFill>
      </p:bgPr>
    </p:bg>
    <p:spTree>
      <p:nvGrpSpPr>
        <p:cNvPr id="274" name="Shape 274"/>
        <p:cNvGrpSpPr/>
        <p:nvPr/>
      </p:nvGrpSpPr>
      <p:grpSpPr>
        <a:xfrm>
          <a:off x="0" y="0"/>
          <a:ext cx="0" cy="0"/>
          <a:chOff x="0" y="0"/>
          <a:chExt cx="0" cy="0"/>
        </a:xfrm>
      </p:grpSpPr>
      <p:sp>
        <p:nvSpPr>
          <p:cNvPr id="275" name="Google Shape;275;p41"/>
          <p:cNvSpPr txBox="1"/>
          <p:nvPr>
            <p:ph idx="12" type="sldNum"/>
          </p:nvPr>
        </p:nvSpPr>
        <p:spPr>
          <a:xfrm>
            <a:off x="11364721" y="6260831"/>
            <a:ext cx="731600" cy="5248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buNone/>
              <a:defRPr sz="1800">
                <a:solidFill>
                  <a:srgbClr val="4285F4"/>
                </a:solidFill>
                <a:latin typeface="Arial"/>
                <a:ea typeface="Arial"/>
                <a:cs typeface="Arial"/>
                <a:sym typeface="Arial"/>
              </a:defRPr>
            </a:lvl1pPr>
            <a:lvl2pPr indent="0" lvl="1" marL="0" marR="0" rtl="0" algn="l">
              <a:spcBef>
                <a:spcPts val="0"/>
              </a:spcBef>
              <a:buNone/>
              <a:defRPr sz="1800">
                <a:solidFill>
                  <a:srgbClr val="4285F4"/>
                </a:solidFill>
                <a:latin typeface="Arial"/>
                <a:ea typeface="Arial"/>
                <a:cs typeface="Arial"/>
                <a:sym typeface="Arial"/>
              </a:defRPr>
            </a:lvl2pPr>
            <a:lvl3pPr indent="0" lvl="2" marL="0" marR="0" rtl="0" algn="l">
              <a:spcBef>
                <a:spcPts val="0"/>
              </a:spcBef>
              <a:buNone/>
              <a:defRPr sz="1800">
                <a:solidFill>
                  <a:srgbClr val="4285F4"/>
                </a:solidFill>
                <a:latin typeface="Arial"/>
                <a:ea typeface="Arial"/>
                <a:cs typeface="Arial"/>
                <a:sym typeface="Arial"/>
              </a:defRPr>
            </a:lvl3pPr>
            <a:lvl4pPr indent="0" lvl="3" marL="0" marR="0" rtl="0" algn="l">
              <a:spcBef>
                <a:spcPts val="0"/>
              </a:spcBef>
              <a:buNone/>
              <a:defRPr sz="1800">
                <a:solidFill>
                  <a:srgbClr val="4285F4"/>
                </a:solidFill>
                <a:latin typeface="Arial"/>
                <a:ea typeface="Arial"/>
                <a:cs typeface="Arial"/>
                <a:sym typeface="Arial"/>
              </a:defRPr>
            </a:lvl4pPr>
            <a:lvl5pPr indent="0" lvl="4" marL="0" marR="0" rtl="0" algn="l">
              <a:spcBef>
                <a:spcPts val="0"/>
              </a:spcBef>
              <a:buNone/>
              <a:defRPr sz="1800">
                <a:solidFill>
                  <a:srgbClr val="4285F4"/>
                </a:solidFill>
                <a:latin typeface="Arial"/>
                <a:ea typeface="Arial"/>
                <a:cs typeface="Arial"/>
                <a:sym typeface="Arial"/>
              </a:defRPr>
            </a:lvl5pPr>
            <a:lvl6pPr indent="0" lvl="5" marL="0" marR="0" rtl="0" algn="l">
              <a:spcBef>
                <a:spcPts val="0"/>
              </a:spcBef>
              <a:buNone/>
              <a:defRPr sz="1800">
                <a:solidFill>
                  <a:srgbClr val="4285F4"/>
                </a:solidFill>
                <a:latin typeface="Arial"/>
                <a:ea typeface="Arial"/>
                <a:cs typeface="Arial"/>
                <a:sym typeface="Arial"/>
              </a:defRPr>
            </a:lvl6pPr>
            <a:lvl7pPr indent="0" lvl="6" marL="0" marR="0" rtl="0" algn="l">
              <a:spcBef>
                <a:spcPts val="0"/>
              </a:spcBef>
              <a:buNone/>
              <a:defRPr sz="1800">
                <a:solidFill>
                  <a:srgbClr val="4285F4"/>
                </a:solidFill>
                <a:latin typeface="Arial"/>
                <a:ea typeface="Arial"/>
                <a:cs typeface="Arial"/>
                <a:sym typeface="Arial"/>
              </a:defRPr>
            </a:lvl7pPr>
            <a:lvl8pPr indent="0" lvl="7" marL="0" marR="0" rtl="0" algn="l">
              <a:spcBef>
                <a:spcPts val="0"/>
              </a:spcBef>
              <a:buNone/>
              <a:defRPr sz="1800">
                <a:solidFill>
                  <a:srgbClr val="4285F4"/>
                </a:solidFill>
                <a:latin typeface="Arial"/>
                <a:ea typeface="Arial"/>
                <a:cs typeface="Arial"/>
                <a:sym typeface="Arial"/>
              </a:defRPr>
            </a:lvl8pPr>
            <a:lvl9pPr indent="0" lvl="8" marL="0" marR="0" rtl="0" algn="l">
              <a:spcBef>
                <a:spcPts val="0"/>
              </a:spcBef>
              <a:buNone/>
              <a:defRPr sz="1800">
                <a:solidFill>
                  <a:srgbClr val="4285F4"/>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obj">
  <p:cSld name="OBJECT">
    <p:spTree>
      <p:nvGrpSpPr>
        <p:cNvPr id="282" name="Shape 282"/>
        <p:cNvGrpSpPr/>
        <p:nvPr/>
      </p:nvGrpSpPr>
      <p:grpSpPr>
        <a:xfrm>
          <a:off x="0" y="0"/>
          <a:ext cx="0" cy="0"/>
          <a:chOff x="0" y="0"/>
          <a:chExt cx="0" cy="0"/>
        </a:xfrm>
      </p:grpSpPr>
      <p:sp>
        <p:nvSpPr>
          <p:cNvPr id="283" name="Google Shape;283;p43"/>
          <p:cNvSpPr txBox="1"/>
          <p:nvPr>
            <p:ph idx="11" type="ftr"/>
          </p:nvPr>
        </p:nvSpPr>
        <p:spPr>
          <a:xfrm>
            <a:off x="4145280" y="6377940"/>
            <a:ext cx="3901440" cy="342900"/>
          </a:xfrm>
          <a:prstGeom prst="rect">
            <a:avLst/>
          </a:prstGeom>
          <a:noFill/>
          <a:ln>
            <a:noFill/>
          </a:ln>
        </p:spPr>
        <p:txBody>
          <a:bodyPr anchorCtr="0" anchor="t" bIns="0" lIns="0" spcFirstLastPara="1" rIns="0" wrap="square" tIns="0"/>
          <a:lstStyle>
            <a:lvl1pPr lvl="0" marR="0" rtl="0" algn="ctr">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4" name="Google Shape;284;p43"/>
          <p:cNvSpPr txBox="1"/>
          <p:nvPr>
            <p:ph idx="10" type="dt"/>
          </p:nvPr>
        </p:nvSpPr>
        <p:spPr>
          <a:xfrm>
            <a:off x="609600" y="6377940"/>
            <a:ext cx="2804160" cy="342900"/>
          </a:xfrm>
          <a:prstGeom prst="rect">
            <a:avLst/>
          </a:prstGeom>
          <a:noFill/>
          <a:ln>
            <a:noFill/>
          </a:ln>
        </p:spPr>
        <p:txBody>
          <a:bodyPr anchorCtr="0" anchor="t" bIns="0" lIns="0" spcFirstLastPara="1" rIns="0" wrap="square" tIns="0"/>
          <a:lstStyle>
            <a:lvl1pPr lvl="0" marR="0" rtl="0" algn="l">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5" name="Google Shape;285;p43"/>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rtl="0" algn="r">
              <a:spcBef>
                <a:spcPts val="0"/>
              </a:spcBef>
              <a:buNone/>
              <a:defRPr b="0" i="0" sz="1800" u="none" cap="none" strike="noStrike">
                <a:solidFill>
                  <a:srgbClr val="888888"/>
                </a:solidFill>
                <a:latin typeface="Calibri"/>
                <a:ea typeface="Calibri"/>
                <a:cs typeface="Calibri"/>
                <a:sym typeface="Calibri"/>
              </a:defRPr>
            </a:lvl1pPr>
            <a:lvl2pPr indent="0" lvl="1" marL="0" marR="0" rtl="0" algn="r">
              <a:spcBef>
                <a:spcPts val="0"/>
              </a:spcBef>
              <a:buNone/>
              <a:defRPr b="0" i="0" sz="1800" u="none" cap="none" strike="noStrike">
                <a:solidFill>
                  <a:srgbClr val="888888"/>
                </a:solidFill>
                <a:latin typeface="Calibri"/>
                <a:ea typeface="Calibri"/>
                <a:cs typeface="Calibri"/>
                <a:sym typeface="Calibri"/>
              </a:defRPr>
            </a:lvl2pPr>
            <a:lvl3pPr indent="0" lvl="2" marL="0" marR="0" rtl="0" algn="r">
              <a:spcBef>
                <a:spcPts val="0"/>
              </a:spcBef>
              <a:buNone/>
              <a:defRPr b="0" i="0" sz="1800" u="none" cap="none" strike="noStrike">
                <a:solidFill>
                  <a:srgbClr val="888888"/>
                </a:solidFill>
                <a:latin typeface="Calibri"/>
                <a:ea typeface="Calibri"/>
                <a:cs typeface="Calibri"/>
                <a:sym typeface="Calibri"/>
              </a:defRPr>
            </a:lvl3pPr>
            <a:lvl4pPr indent="0" lvl="3" marL="0" marR="0" rtl="0" algn="r">
              <a:spcBef>
                <a:spcPts val="0"/>
              </a:spcBef>
              <a:buNone/>
              <a:defRPr b="0" i="0" sz="1800" u="none" cap="none" strike="noStrike">
                <a:solidFill>
                  <a:srgbClr val="888888"/>
                </a:solidFill>
                <a:latin typeface="Calibri"/>
                <a:ea typeface="Calibri"/>
                <a:cs typeface="Calibri"/>
                <a:sym typeface="Calibri"/>
              </a:defRPr>
            </a:lvl4pPr>
            <a:lvl5pPr indent="0" lvl="4" marL="0" marR="0" rtl="0" algn="r">
              <a:spcBef>
                <a:spcPts val="0"/>
              </a:spcBef>
              <a:buNone/>
              <a:defRPr b="0" i="0" sz="1800" u="none" cap="none" strike="noStrike">
                <a:solidFill>
                  <a:srgbClr val="888888"/>
                </a:solidFill>
                <a:latin typeface="Calibri"/>
                <a:ea typeface="Calibri"/>
                <a:cs typeface="Calibri"/>
                <a:sym typeface="Calibri"/>
              </a:defRPr>
            </a:lvl5pPr>
            <a:lvl6pPr indent="0" lvl="5" marL="0" marR="0" rtl="0" algn="r">
              <a:spcBef>
                <a:spcPts val="0"/>
              </a:spcBef>
              <a:buNone/>
              <a:defRPr b="0" i="0" sz="1800" u="none" cap="none" strike="noStrike">
                <a:solidFill>
                  <a:srgbClr val="888888"/>
                </a:solidFill>
                <a:latin typeface="Calibri"/>
                <a:ea typeface="Calibri"/>
                <a:cs typeface="Calibri"/>
                <a:sym typeface="Calibri"/>
              </a:defRPr>
            </a:lvl6pPr>
            <a:lvl7pPr indent="0" lvl="6" marL="0" marR="0" rtl="0" algn="r">
              <a:spcBef>
                <a:spcPts val="0"/>
              </a:spcBef>
              <a:buNone/>
              <a:defRPr b="0" i="0" sz="1800" u="none" cap="none" strike="noStrike">
                <a:solidFill>
                  <a:srgbClr val="888888"/>
                </a:solidFill>
                <a:latin typeface="Calibri"/>
                <a:ea typeface="Calibri"/>
                <a:cs typeface="Calibri"/>
                <a:sym typeface="Calibri"/>
              </a:defRPr>
            </a:lvl7pPr>
            <a:lvl8pPr indent="0" lvl="7" marL="0" marR="0" rtl="0" algn="r">
              <a:spcBef>
                <a:spcPts val="0"/>
              </a:spcBef>
              <a:buNone/>
              <a:defRPr b="0" i="0" sz="1800" u="none" cap="none" strike="noStrike">
                <a:solidFill>
                  <a:srgbClr val="888888"/>
                </a:solidFill>
                <a:latin typeface="Calibri"/>
                <a:ea typeface="Calibri"/>
                <a:cs typeface="Calibri"/>
                <a:sym typeface="Calibri"/>
              </a:defRPr>
            </a:lvl8pPr>
            <a:lvl9pPr indent="0" lvl="8" marL="0" marR="0" rtl="0" algn="r">
              <a:spcBef>
                <a:spcPts val="0"/>
              </a:spcBef>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55" name="Shape 55"/>
        <p:cNvGrpSpPr/>
        <p:nvPr/>
      </p:nvGrpSpPr>
      <p:grpSpPr>
        <a:xfrm>
          <a:off x="0" y="0"/>
          <a:ext cx="0" cy="0"/>
          <a:chOff x="0" y="0"/>
          <a:chExt cx="0" cy="0"/>
        </a:xfrm>
      </p:grpSpPr>
      <p:sp>
        <p:nvSpPr>
          <p:cNvPr id="56" name="Google Shape;56;p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57" name="Google Shape;57;p5"/>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58" name="Google Shape;58;p5"/>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59" name="Google Shape;59;p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900">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60" name="Google Shape;60;p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900">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61" name="Google Shape;61;p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accent1"/>
                </a:solidFill>
                <a:latin typeface="Trebuchet MS"/>
                <a:ea typeface="Trebuchet MS"/>
                <a:cs typeface="Trebuchet MS"/>
                <a:sym typeface="Trebuchet MS"/>
              </a:defRPr>
            </a:lvl1pPr>
            <a:lvl2pPr indent="0" lvl="1" marL="0" marR="0" rtl="0" algn="r">
              <a:spcBef>
                <a:spcPts val="0"/>
              </a:spcBef>
              <a:buNone/>
              <a:defRPr sz="900">
                <a:solidFill>
                  <a:schemeClr val="accent1"/>
                </a:solidFill>
                <a:latin typeface="Trebuchet MS"/>
                <a:ea typeface="Trebuchet MS"/>
                <a:cs typeface="Trebuchet MS"/>
                <a:sym typeface="Trebuchet MS"/>
              </a:defRPr>
            </a:lvl2pPr>
            <a:lvl3pPr indent="0" lvl="2" marL="0" marR="0" rtl="0" algn="r">
              <a:spcBef>
                <a:spcPts val="0"/>
              </a:spcBef>
              <a:buNone/>
              <a:defRPr sz="900">
                <a:solidFill>
                  <a:schemeClr val="accent1"/>
                </a:solidFill>
                <a:latin typeface="Trebuchet MS"/>
                <a:ea typeface="Trebuchet MS"/>
                <a:cs typeface="Trebuchet MS"/>
                <a:sym typeface="Trebuchet MS"/>
              </a:defRPr>
            </a:lvl3pPr>
            <a:lvl4pPr indent="0" lvl="3" marL="0" marR="0" rtl="0" algn="r">
              <a:spcBef>
                <a:spcPts val="0"/>
              </a:spcBef>
              <a:buNone/>
              <a:defRPr sz="900">
                <a:solidFill>
                  <a:schemeClr val="accent1"/>
                </a:solidFill>
                <a:latin typeface="Trebuchet MS"/>
                <a:ea typeface="Trebuchet MS"/>
                <a:cs typeface="Trebuchet MS"/>
                <a:sym typeface="Trebuchet MS"/>
              </a:defRPr>
            </a:lvl4pPr>
            <a:lvl5pPr indent="0" lvl="4" marL="0" marR="0" rtl="0" algn="r">
              <a:spcBef>
                <a:spcPts val="0"/>
              </a:spcBef>
              <a:buNone/>
              <a:defRPr sz="900">
                <a:solidFill>
                  <a:schemeClr val="accent1"/>
                </a:solidFill>
                <a:latin typeface="Trebuchet MS"/>
                <a:ea typeface="Trebuchet MS"/>
                <a:cs typeface="Trebuchet MS"/>
                <a:sym typeface="Trebuchet MS"/>
              </a:defRPr>
            </a:lvl5pPr>
            <a:lvl6pPr indent="0" lvl="5" marL="0" marR="0" rtl="0" algn="r">
              <a:spcBef>
                <a:spcPts val="0"/>
              </a:spcBef>
              <a:buNone/>
              <a:defRPr sz="900">
                <a:solidFill>
                  <a:schemeClr val="accent1"/>
                </a:solidFill>
                <a:latin typeface="Trebuchet MS"/>
                <a:ea typeface="Trebuchet MS"/>
                <a:cs typeface="Trebuchet MS"/>
                <a:sym typeface="Trebuchet MS"/>
              </a:defRPr>
            </a:lvl6pPr>
            <a:lvl7pPr indent="0" lvl="6" marL="0" marR="0" rtl="0" algn="r">
              <a:spcBef>
                <a:spcPts val="0"/>
              </a:spcBef>
              <a:buNone/>
              <a:defRPr sz="900">
                <a:solidFill>
                  <a:schemeClr val="accent1"/>
                </a:solidFill>
                <a:latin typeface="Trebuchet MS"/>
                <a:ea typeface="Trebuchet MS"/>
                <a:cs typeface="Trebuchet MS"/>
                <a:sym typeface="Trebuchet MS"/>
              </a:defRPr>
            </a:lvl7pPr>
            <a:lvl8pPr indent="0" lvl="7" marL="0" marR="0" rtl="0" algn="r">
              <a:spcBef>
                <a:spcPts val="0"/>
              </a:spcBef>
              <a:buNone/>
              <a:defRPr sz="900">
                <a:solidFill>
                  <a:schemeClr val="accent1"/>
                </a:solidFill>
                <a:latin typeface="Trebuchet MS"/>
                <a:ea typeface="Trebuchet MS"/>
                <a:cs typeface="Trebuchet MS"/>
                <a:sym typeface="Trebuchet MS"/>
              </a:defRPr>
            </a:lvl8pPr>
            <a:lvl9pPr indent="0" lvl="8" marL="0" marR="0" rtl="0" algn="r">
              <a:spcBef>
                <a:spcPts val="0"/>
              </a:spcBef>
              <a:buNone/>
              <a:defRPr sz="900">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286" name="Shape 286"/>
        <p:cNvGrpSpPr/>
        <p:nvPr/>
      </p:nvGrpSpPr>
      <p:grpSpPr>
        <a:xfrm>
          <a:off x="0" y="0"/>
          <a:ext cx="0" cy="0"/>
          <a:chOff x="0" y="0"/>
          <a:chExt cx="0" cy="0"/>
        </a:xfrm>
      </p:grpSpPr>
      <p:sp>
        <p:nvSpPr>
          <p:cNvPr id="287" name="Google Shape;287;p44"/>
          <p:cNvSpPr txBox="1"/>
          <p:nvPr>
            <p:ph type="ctrTitle"/>
          </p:nvPr>
        </p:nvSpPr>
        <p:spPr>
          <a:xfrm>
            <a:off x="914400" y="2125980"/>
            <a:ext cx="10363200" cy="1440180"/>
          </a:xfrm>
          <a:prstGeom prst="rect">
            <a:avLst/>
          </a:prstGeom>
          <a:noFill/>
          <a:ln>
            <a:noFill/>
          </a:ln>
        </p:spPr>
        <p:txBody>
          <a:bodyPr anchorCtr="0" anchor="t" bIns="0" lIns="0" spcFirstLastPara="1" rIns="0" wrap="square" tIns="0"/>
          <a:lstStyle>
            <a:lvl1pPr lvl="0" marR="0" rtl="0" algn="l">
              <a:spcBef>
                <a:spcPts val="0"/>
              </a:spcBef>
              <a:spcAft>
                <a:spcPts val="0"/>
              </a:spcAft>
              <a:buSzPts val="1400"/>
              <a:buNone/>
              <a:defRPr b="0" i="0" sz="1800" u="none" cap="none" strike="noStrik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88" name="Google Shape;288;p44"/>
          <p:cNvSpPr txBox="1"/>
          <p:nvPr>
            <p:ph idx="1" type="subTitle"/>
          </p:nvPr>
        </p:nvSpPr>
        <p:spPr>
          <a:xfrm>
            <a:off x="1828800" y="3840480"/>
            <a:ext cx="8534400" cy="1714500"/>
          </a:xfrm>
          <a:prstGeom prst="rect">
            <a:avLst/>
          </a:prstGeom>
          <a:noFill/>
          <a:ln>
            <a:noFill/>
          </a:ln>
        </p:spPr>
        <p:txBody>
          <a:bodyPr anchorCtr="0" anchor="t" bIns="0" lIns="0" spcFirstLastPara="1" rIns="0" wrap="square" tIns="0"/>
          <a:lstStyle>
            <a:lvl1pPr lvl="0" marR="0" rtl="0" algn="l">
              <a:spcBef>
                <a:spcPts val="0"/>
              </a:spcBef>
              <a:spcAft>
                <a:spcPts val="0"/>
              </a:spcAft>
              <a:buSzPts val="1400"/>
              <a:buNone/>
              <a:defRPr b="0" i="0" sz="1800" u="none" cap="none" strike="noStrike">
                <a:latin typeface="Calibri"/>
                <a:ea typeface="Calibri"/>
                <a:cs typeface="Calibri"/>
                <a:sym typeface="Calibri"/>
              </a:defRPr>
            </a:lvl1pPr>
            <a:lvl2pPr lvl="1" marR="0" rtl="0" algn="l">
              <a:spcBef>
                <a:spcPts val="0"/>
              </a:spcBef>
              <a:spcAft>
                <a:spcPts val="0"/>
              </a:spcAft>
              <a:buSzPts val="1400"/>
              <a:buNone/>
              <a:defRPr b="0" i="0" sz="1800" u="none" cap="none" strike="noStrike">
                <a:latin typeface="Calibri"/>
                <a:ea typeface="Calibri"/>
                <a:cs typeface="Calibri"/>
                <a:sym typeface="Calibri"/>
              </a:defRPr>
            </a:lvl2pPr>
            <a:lvl3pPr lvl="2" marR="0" rtl="0" algn="l">
              <a:spcBef>
                <a:spcPts val="0"/>
              </a:spcBef>
              <a:spcAft>
                <a:spcPts val="0"/>
              </a:spcAft>
              <a:buSzPts val="1400"/>
              <a:buNone/>
              <a:defRPr b="0" i="0" sz="1800" u="none" cap="none" strike="noStrike">
                <a:latin typeface="Calibri"/>
                <a:ea typeface="Calibri"/>
                <a:cs typeface="Calibri"/>
                <a:sym typeface="Calibri"/>
              </a:defRPr>
            </a:lvl3pPr>
            <a:lvl4pPr lvl="3" marR="0" rtl="0" algn="l">
              <a:spcBef>
                <a:spcPts val="0"/>
              </a:spcBef>
              <a:spcAft>
                <a:spcPts val="0"/>
              </a:spcAft>
              <a:buSzPts val="1400"/>
              <a:buNone/>
              <a:defRPr b="0" i="0" sz="1800" u="none" cap="none" strike="noStrike">
                <a:latin typeface="Calibri"/>
                <a:ea typeface="Calibri"/>
                <a:cs typeface="Calibri"/>
                <a:sym typeface="Calibri"/>
              </a:defRPr>
            </a:lvl4pPr>
            <a:lvl5pPr lvl="4" marR="0" rtl="0" algn="l">
              <a:spcBef>
                <a:spcPts val="0"/>
              </a:spcBef>
              <a:spcAft>
                <a:spcPts val="0"/>
              </a:spcAft>
              <a:buSzPts val="1400"/>
              <a:buNone/>
              <a:defRPr b="0" i="0" sz="1800" u="none" cap="none" strike="noStrike">
                <a:latin typeface="Calibri"/>
                <a:ea typeface="Calibri"/>
                <a:cs typeface="Calibri"/>
                <a:sym typeface="Calibri"/>
              </a:defRPr>
            </a:lvl5pPr>
            <a:lvl6pPr lvl="5" marR="0" rtl="0" algn="l">
              <a:spcBef>
                <a:spcPts val="0"/>
              </a:spcBef>
              <a:spcAft>
                <a:spcPts val="0"/>
              </a:spcAft>
              <a:buSzPts val="1400"/>
              <a:buNone/>
              <a:defRPr b="0" i="0" sz="1800" u="none" cap="none" strike="noStrike">
                <a:latin typeface="Calibri"/>
                <a:ea typeface="Calibri"/>
                <a:cs typeface="Calibri"/>
                <a:sym typeface="Calibri"/>
              </a:defRPr>
            </a:lvl6pPr>
            <a:lvl7pPr lvl="6" marR="0" rtl="0" algn="l">
              <a:spcBef>
                <a:spcPts val="0"/>
              </a:spcBef>
              <a:spcAft>
                <a:spcPts val="0"/>
              </a:spcAft>
              <a:buSzPts val="1400"/>
              <a:buNone/>
              <a:defRPr b="0" i="0" sz="1800" u="none" cap="none" strike="noStrike">
                <a:latin typeface="Calibri"/>
                <a:ea typeface="Calibri"/>
                <a:cs typeface="Calibri"/>
                <a:sym typeface="Calibri"/>
              </a:defRPr>
            </a:lvl7pPr>
            <a:lvl8pPr lvl="7" marR="0" rtl="0" algn="l">
              <a:spcBef>
                <a:spcPts val="0"/>
              </a:spcBef>
              <a:spcAft>
                <a:spcPts val="0"/>
              </a:spcAft>
              <a:buSzPts val="1400"/>
              <a:buNone/>
              <a:defRPr b="0" i="0" sz="1800" u="none" cap="none" strike="noStrike">
                <a:latin typeface="Calibri"/>
                <a:ea typeface="Calibri"/>
                <a:cs typeface="Calibri"/>
                <a:sym typeface="Calibri"/>
              </a:defRPr>
            </a:lvl8pPr>
            <a:lvl9pPr lvl="8"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289" name="Google Shape;289;p44"/>
          <p:cNvSpPr txBox="1"/>
          <p:nvPr>
            <p:ph idx="11" type="ftr"/>
          </p:nvPr>
        </p:nvSpPr>
        <p:spPr>
          <a:xfrm>
            <a:off x="4145280" y="6377940"/>
            <a:ext cx="3901440" cy="342900"/>
          </a:xfrm>
          <a:prstGeom prst="rect">
            <a:avLst/>
          </a:prstGeom>
          <a:noFill/>
          <a:ln>
            <a:noFill/>
          </a:ln>
        </p:spPr>
        <p:txBody>
          <a:bodyPr anchorCtr="0" anchor="t" bIns="0" lIns="0" spcFirstLastPara="1" rIns="0" wrap="square" tIns="0"/>
          <a:lstStyle>
            <a:lvl1pPr lvl="0" marR="0" rtl="0" algn="ctr">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0" name="Google Shape;290;p44"/>
          <p:cNvSpPr txBox="1"/>
          <p:nvPr>
            <p:ph idx="10" type="dt"/>
          </p:nvPr>
        </p:nvSpPr>
        <p:spPr>
          <a:xfrm>
            <a:off x="609600" y="6377940"/>
            <a:ext cx="2804160" cy="342900"/>
          </a:xfrm>
          <a:prstGeom prst="rect">
            <a:avLst/>
          </a:prstGeom>
          <a:noFill/>
          <a:ln>
            <a:noFill/>
          </a:ln>
        </p:spPr>
        <p:txBody>
          <a:bodyPr anchorCtr="0" anchor="t" bIns="0" lIns="0" spcFirstLastPara="1" rIns="0" wrap="square" tIns="0"/>
          <a:lstStyle>
            <a:lvl1pPr lvl="0" marR="0" rtl="0" algn="l">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1" name="Google Shape;291;p44"/>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rtl="0" algn="r">
              <a:spcBef>
                <a:spcPts val="0"/>
              </a:spcBef>
              <a:buNone/>
              <a:defRPr sz="1800">
                <a:solidFill>
                  <a:srgbClr val="888888"/>
                </a:solidFill>
                <a:latin typeface="Calibri"/>
                <a:ea typeface="Calibri"/>
                <a:cs typeface="Calibri"/>
                <a:sym typeface="Calibri"/>
              </a:defRPr>
            </a:lvl1pPr>
            <a:lvl2pPr indent="0" lvl="1" marL="0" marR="0" rtl="0" algn="r">
              <a:spcBef>
                <a:spcPts val="0"/>
              </a:spcBef>
              <a:buNone/>
              <a:defRPr sz="1800">
                <a:solidFill>
                  <a:srgbClr val="888888"/>
                </a:solidFill>
                <a:latin typeface="Calibri"/>
                <a:ea typeface="Calibri"/>
                <a:cs typeface="Calibri"/>
                <a:sym typeface="Calibri"/>
              </a:defRPr>
            </a:lvl2pPr>
            <a:lvl3pPr indent="0" lvl="2" marL="0" marR="0" rtl="0" algn="r">
              <a:spcBef>
                <a:spcPts val="0"/>
              </a:spcBef>
              <a:buNone/>
              <a:defRPr sz="1800">
                <a:solidFill>
                  <a:srgbClr val="888888"/>
                </a:solidFill>
                <a:latin typeface="Calibri"/>
                <a:ea typeface="Calibri"/>
                <a:cs typeface="Calibri"/>
                <a:sym typeface="Calibri"/>
              </a:defRPr>
            </a:lvl3pPr>
            <a:lvl4pPr indent="0" lvl="3" marL="0" marR="0" rtl="0" algn="r">
              <a:spcBef>
                <a:spcPts val="0"/>
              </a:spcBef>
              <a:buNone/>
              <a:defRPr sz="1800">
                <a:solidFill>
                  <a:srgbClr val="888888"/>
                </a:solidFill>
                <a:latin typeface="Calibri"/>
                <a:ea typeface="Calibri"/>
                <a:cs typeface="Calibri"/>
                <a:sym typeface="Calibri"/>
              </a:defRPr>
            </a:lvl4pPr>
            <a:lvl5pPr indent="0" lvl="4" marL="0" marR="0" rtl="0" algn="r">
              <a:spcBef>
                <a:spcPts val="0"/>
              </a:spcBef>
              <a:buNone/>
              <a:defRPr sz="1800">
                <a:solidFill>
                  <a:srgbClr val="888888"/>
                </a:solidFill>
                <a:latin typeface="Calibri"/>
                <a:ea typeface="Calibri"/>
                <a:cs typeface="Calibri"/>
                <a:sym typeface="Calibri"/>
              </a:defRPr>
            </a:lvl5pPr>
            <a:lvl6pPr indent="0" lvl="5" marL="0" marR="0" rtl="0" algn="r">
              <a:spcBef>
                <a:spcPts val="0"/>
              </a:spcBef>
              <a:buNone/>
              <a:defRPr sz="1800">
                <a:solidFill>
                  <a:srgbClr val="888888"/>
                </a:solidFill>
                <a:latin typeface="Calibri"/>
                <a:ea typeface="Calibri"/>
                <a:cs typeface="Calibri"/>
                <a:sym typeface="Calibri"/>
              </a:defRPr>
            </a:lvl6pPr>
            <a:lvl7pPr indent="0" lvl="6" marL="0" marR="0" rtl="0" algn="r">
              <a:spcBef>
                <a:spcPts val="0"/>
              </a:spcBef>
              <a:buNone/>
              <a:defRPr sz="1800">
                <a:solidFill>
                  <a:srgbClr val="888888"/>
                </a:solidFill>
                <a:latin typeface="Calibri"/>
                <a:ea typeface="Calibri"/>
                <a:cs typeface="Calibri"/>
                <a:sym typeface="Calibri"/>
              </a:defRPr>
            </a:lvl7pPr>
            <a:lvl8pPr indent="0" lvl="7" marL="0" marR="0" rtl="0" algn="r">
              <a:spcBef>
                <a:spcPts val="0"/>
              </a:spcBef>
              <a:buNone/>
              <a:defRPr sz="1800">
                <a:solidFill>
                  <a:srgbClr val="888888"/>
                </a:solidFill>
                <a:latin typeface="Calibri"/>
                <a:ea typeface="Calibri"/>
                <a:cs typeface="Calibri"/>
                <a:sym typeface="Calibri"/>
              </a:defRPr>
            </a:lvl8pPr>
            <a:lvl9pPr indent="0" lvl="8" marL="0" marR="0" rtl="0" algn="r">
              <a:spcBef>
                <a:spcPts val="0"/>
              </a:spcBef>
              <a:buNone/>
              <a:defRPr sz="1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292" name="Shape 292"/>
        <p:cNvGrpSpPr/>
        <p:nvPr/>
      </p:nvGrpSpPr>
      <p:grpSpPr>
        <a:xfrm>
          <a:off x="0" y="0"/>
          <a:ext cx="0" cy="0"/>
          <a:chOff x="0" y="0"/>
          <a:chExt cx="0" cy="0"/>
        </a:xfrm>
      </p:grpSpPr>
      <p:sp>
        <p:nvSpPr>
          <p:cNvPr id="293" name="Google Shape;293;p45"/>
          <p:cNvSpPr txBox="1"/>
          <p:nvPr>
            <p:ph type="title"/>
          </p:nvPr>
        </p:nvSpPr>
        <p:spPr>
          <a:xfrm>
            <a:off x="609600" y="274320"/>
            <a:ext cx="10972800" cy="1097280"/>
          </a:xfrm>
          <a:prstGeom prst="rect">
            <a:avLst/>
          </a:prstGeom>
          <a:noFill/>
          <a:ln>
            <a:noFill/>
          </a:ln>
        </p:spPr>
        <p:txBody>
          <a:bodyPr anchorCtr="0" anchor="t" bIns="0" lIns="0" spcFirstLastPara="1" rIns="0" wrap="square" tIns="0"/>
          <a:lstStyle>
            <a:lvl1pPr lvl="0" marR="0" rtl="0" algn="l">
              <a:spcBef>
                <a:spcPts val="0"/>
              </a:spcBef>
              <a:spcAft>
                <a:spcPts val="0"/>
              </a:spcAft>
              <a:buSzPts val="1400"/>
              <a:buNone/>
              <a:defRPr b="0" i="0" sz="1800" u="none" cap="none" strike="noStrik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4" name="Google Shape;294;p45"/>
          <p:cNvSpPr txBox="1"/>
          <p:nvPr>
            <p:ph idx="1" type="body"/>
          </p:nvPr>
        </p:nvSpPr>
        <p:spPr>
          <a:xfrm>
            <a:off x="609600" y="1577340"/>
            <a:ext cx="10972800" cy="452628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295" name="Google Shape;295;p45"/>
          <p:cNvSpPr txBox="1"/>
          <p:nvPr>
            <p:ph idx="11" type="ftr"/>
          </p:nvPr>
        </p:nvSpPr>
        <p:spPr>
          <a:xfrm>
            <a:off x="4145280" y="6377940"/>
            <a:ext cx="3901440" cy="342900"/>
          </a:xfrm>
          <a:prstGeom prst="rect">
            <a:avLst/>
          </a:prstGeom>
          <a:noFill/>
          <a:ln>
            <a:noFill/>
          </a:ln>
        </p:spPr>
        <p:txBody>
          <a:bodyPr anchorCtr="0" anchor="t" bIns="0" lIns="0" spcFirstLastPara="1" rIns="0" wrap="square" tIns="0"/>
          <a:lstStyle>
            <a:lvl1pPr lvl="0" marR="0" rtl="0" algn="ctr">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6" name="Google Shape;296;p45"/>
          <p:cNvSpPr txBox="1"/>
          <p:nvPr>
            <p:ph idx="10" type="dt"/>
          </p:nvPr>
        </p:nvSpPr>
        <p:spPr>
          <a:xfrm>
            <a:off x="609600" y="6377940"/>
            <a:ext cx="2804160" cy="342900"/>
          </a:xfrm>
          <a:prstGeom prst="rect">
            <a:avLst/>
          </a:prstGeom>
          <a:noFill/>
          <a:ln>
            <a:noFill/>
          </a:ln>
        </p:spPr>
        <p:txBody>
          <a:bodyPr anchorCtr="0" anchor="t" bIns="0" lIns="0" spcFirstLastPara="1" rIns="0" wrap="square" tIns="0"/>
          <a:lstStyle>
            <a:lvl1pPr lvl="0" marR="0" rtl="0" algn="l">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7" name="Google Shape;297;p45"/>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rtl="0" algn="r">
              <a:spcBef>
                <a:spcPts val="0"/>
              </a:spcBef>
              <a:buNone/>
              <a:defRPr sz="1800">
                <a:solidFill>
                  <a:srgbClr val="888888"/>
                </a:solidFill>
                <a:latin typeface="Calibri"/>
                <a:ea typeface="Calibri"/>
                <a:cs typeface="Calibri"/>
                <a:sym typeface="Calibri"/>
              </a:defRPr>
            </a:lvl1pPr>
            <a:lvl2pPr indent="0" lvl="1" marL="0" marR="0" rtl="0" algn="r">
              <a:spcBef>
                <a:spcPts val="0"/>
              </a:spcBef>
              <a:buNone/>
              <a:defRPr sz="1800">
                <a:solidFill>
                  <a:srgbClr val="888888"/>
                </a:solidFill>
                <a:latin typeface="Calibri"/>
                <a:ea typeface="Calibri"/>
                <a:cs typeface="Calibri"/>
                <a:sym typeface="Calibri"/>
              </a:defRPr>
            </a:lvl2pPr>
            <a:lvl3pPr indent="0" lvl="2" marL="0" marR="0" rtl="0" algn="r">
              <a:spcBef>
                <a:spcPts val="0"/>
              </a:spcBef>
              <a:buNone/>
              <a:defRPr sz="1800">
                <a:solidFill>
                  <a:srgbClr val="888888"/>
                </a:solidFill>
                <a:latin typeface="Calibri"/>
                <a:ea typeface="Calibri"/>
                <a:cs typeface="Calibri"/>
                <a:sym typeface="Calibri"/>
              </a:defRPr>
            </a:lvl3pPr>
            <a:lvl4pPr indent="0" lvl="3" marL="0" marR="0" rtl="0" algn="r">
              <a:spcBef>
                <a:spcPts val="0"/>
              </a:spcBef>
              <a:buNone/>
              <a:defRPr sz="1800">
                <a:solidFill>
                  <a:srgbClr val="888888"/>
                </a:solidFill>
                <a:latin typeface="Calibri"/>
                <a:ea typeface="Calibri"/>
                <a:cs typeface="Calibri"/>
                <a:sym typeface="Calibri"/>
              </a:defRPr>
            </a:lvl4pPr>
            <a:lvl5pPr indent="0" lvl="4" marL="0" marR="0" rtl="0" algn="r">
              <a:spcBef>
                <a:spcPts val="0"/>
              </a:spcBef>
              <a:buNone/>
              <a:defRPr sz="1800">
                <a:solidFill>
                  <a:srgbClr val="888888"/>
                </a:solidFill>
                <a:latin typeface="Calibri"/>
                <a:ea typeface="Calibri"/>
                <a:cs typeface="Calibri"/>
                <a:sym typeface="Calibri"/>
              </a:defRPr>
            </a:lvl5pPr>
            <a:lvl6pPr indent="0" lvl="5" marL="0" marR="0" rtl="0" algn="r">
              <a:spcBef>
                <a:spcPts val="0"/>
              </a:spcBef>
              <a:buNone/>
              <a:defRPr sz="1800">
                <a:solidFill>
                  <a:srgbClr val="888888"/>
                </a:solidFill>
                <a:latin typeface="Calibri"/>
                <a:ea typeface="Calibri"/>
                <a:cs typeface="Calibri"/>
                <a:sym typeface="Calibri"/>
              </a:defRPr>
            </a:lvl6pPr>
            <a:lvl7pPr indent="0" lvl="6" marL="0" marR="0" rtl="0" algn="r">
              <a:spcBef>
                <a:spcPts val="0"/>
              </a:spcBef>
              <a:buNone/>
              <a:defRPr sz="1800">
                <a:solidFill>
                  <a:srgbClr val="888888"/>
                </a:solidFill>
                <a:latin typeface="Calibri"/>
                <a:ea typeface="Calibri"/>
                <a:cs typeface="Calibri"/>
                <a:sym typeface="Calibri"/>
              </a:defRPr>
            </a:lvl7pPr>
            <a:lvl8pPr indent="0" lvl="7" marL="0" marR="0" rtl="0" algn="r">
              <a:spcBef>
                <a:spcPts val="0"/>
              </a:spcBef>
              <a:buNone/>
              <a:defRPr sz="1800">
                <a:solidFill>
                  <a:srgbClr val="888888"/>
                </a:solidFill>
                <a:latin typeface="Calibri"/>
                <a:ea typeface="Calibri"/>
                <a:cs typeface="Calibri"/>
                <a:sym typeface="Calibri"/>
              </a:defRPr>
            </a:lvl8pPr>
            <a:lvl9pPr indent="0" lvl="8" marL="0" marR="0" rtl="0" algn="r">
              <a:spcBef>
                <a:spcPts val="0"/>
              </a:spcBef>
              <a:buNone/>
              <a:defRPr sz="1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p:cSld name="Two Content">
    <p:spTree>
      <p:nvGrpSpPr>
        <p:cNvPr id="298" name="Shape 298"/>
        <p:cNvGrpSpPr/>
        <p:nvPr/>
      </p:nvGrpSpPr>
      <p:grpSpPr>
        <a:xfrm>
          <a:off x="0" y="0"/>
          <a:ext cx="0" cy="0"/>
          <a:chOff x="0" y="0"/>
          <a:chExt cx="0" cy="0"/>
        </a:xfrm>
      </p:grpSpPr>
      <p:sp>
        <p:nvSpPr>
          <p:cNvPr id="299" name="Google Shape;299;p46"/>
          <p:cNvSpPr txBox="1"/>
          <p:nvPr>
            <p:ph type="title"/>
          </p:nvPr>
        </p:nvSpPr>
        <p:spPr>
          <a:xfrm>
            <a:off x="609600" y="274320"/>
            <a:ext cx="10972800" cy="1097280"/>
          </a:xfrm>
          <a:prstGeom prst="rect">
            <a:avLst/>
          </a:prstGeom>
          <a:noFill/>
          <a:ln>
            <a:noFill/>
          </a:ln>
        </p:spPr>
        <p:txBody>
          <a:bodyPr anchorCtr="0" anchor="t" bIns="0" lIns="0" spcFirstLastPara="1" rIns="0" wrap="square" tIns="0"/>
          <a:lstStyle>
            <a:lvl1pPr lvl="0" marR="0" rtl="0" algn="l">
              <a:spcBef>
                <a:spcPts val="0"/>
              </a:spcBef>
              <a:spcAft>
                <a:spcPts val="0"/>
              </a:spcAft>
              <a:buSzPts val="1400"/>
              <a:buNone/>
              <a:defRPr b="0" i="0" sz="1800" u="none" cap="none" strike="noStrik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0" name="Google Shape;300;p46"/>
          <p:cNvSpPr txBox="1"/>
          <p:nvPr>
            <p:ph idx="1" type="body"/>
          </p:nvPr>
        </p:nvSpPr>
        <p:spPr>
          <a:xfrm>
            <a:off x="609600" y="1577340"/>
            <a:ext cx="5303520" cy="452628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301" name="Google Shape;301;p46"/>
          <p:cNvSpPr txBox="1"/>
          <p:nvPr>
            <p:ph idx="2" type="body"/>
          </p:nvPr>
        </p:nvSpPr>
        <p:spPr>
          <a:xfrm>
            <a:off x="6278880" y="1577340"/>
            <a:ext cx="5303520" cy="452628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302" name="Google Shape;302;p46"/>
          <p:cNvSpPr txBox="1"/>
          <p:nvPr>
            <p:ph idx="11" type="ftr"/>
          </p:nvPr>
        </p:nvSpPr>
        <p:spPr>
          <a:xfrm>
            <a:off x="4145280" y="6377940"/>
            <a:ext cx="3901440" cy="342900"/>
          </a:xfrm>
          <a:prstGeom prst="rect">
            <a:avLst/>
          </a:prstGeom>
          <a:noFill/>
          <a:ln>
            <a:noFill/>
          </a:ln>
        </p:spPr>
        <p:txBody>
          <a:bodyPr anchorCtr="0" anchor="t" bIns="0" lIns="0" spcFirstLastPara="1" rIns="0" wrap="square" tIns="0"/>
          <a:lstStyle>
            <a:lvl1pPr lvl="0" marR="0" rtl="0" algn="ctr">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3" name="Google Shape;303;p46"/>
          <p:cNvSpPr txBox="1"/>
          <p:nvPr>
            <p:ph idx="10" type="dt"/>
          </p:nvPr>
        </p:nvSpPr>
        <p:spPr>
          <a:xfrm>
            <a:off x="609600" y="6377940"/>
            <a:ext cx="2804160" cy="342900"/>
          </a:xfrm>
          <a:prstGeom prst="rect">
            <a:avLst/>
          </a:prstGeom>
          <a:noFill/>
          <a:ln>
            <a:noFill/>
          </a:ln>
        </p:spPr>
        <p:txBody>
          <a:bodyPr anchorCtr="0" anchor="t" bIns="0" lIns="0" spcFirstLastPara="1" rIns="0" wrap="square" tIns="0"/>
          <a:lstStyle>
            <a:lvl1pPr lvl="0" marR="0" rtl="0" algn="l">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4" name="Google Shape;304;p46"/>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rtl="0" algn="r">
              <a:spcBef>
                <a:spcPts val="0"/>
              </a:spcBef>
              <a:buNone/>
              <a:defRPr sz="1800">
                <a:solidFill>
                  <a:srgbClr val="888888"/>
                </a:solidFill>
                <a:latin typeface="Calibri"/>
                <a:ea typeface="Calibri"/>
                <a:cs typeface="Calibri"/>
                <a:sym typeface="Calibri"/>
              </a:defRPr>
            </a:lvl1pPr>
            <a:lvl2pPr indent="0" lvl="1" marL="0" marR="0" rtl="0" algn="r">
              <a:spcBef>
                <a:spcPts val="0"/>
              </a:spcBef>
              <a:buNone/>
              <a:defRPr sz="1800">
                <a:solidFill>
                  <a:srgbClr val="888888"/>
                </a:solidFill>
                <a:latin typeface="Calibri"/>
                <a:ea typeface="Calibri"/>
                <a:cs typeface="Calibri"/>
                <a:sym typeface="Calibri"/>
              </a:defRPr>
            </a:lvl2pPr>
            <a:lvl3pPr indent="0" lvl="2" marL="0" marR="0" rtl="0" algn="r">
              <a:spcBef>
                <a:spcPts val="0"/>
              </a:spcBef>
              <a:buNone/>
              <a:defRPr sz="1800">
                <a:solidFill>
                  <a:srgbClr val="888888"/>
                </a:solidFill>
                <a:latin typeface="Calibri"/>
                <a:ea typeface="Calibri"/>
                <a:cs typeface="Calibri"/>
                <a:sym typeface="Calibri"/>
              </a:defRPr>
            </a:lvl3pPr>
            <a:lvl4pPr indent="0" lvl="3" marL="0" marR="0" rtl="0" algn="r">
              <a:spcBef>
                <a:spcPts val="0"/>
              </a:spcBef>
              <a:buNone/>
              <a:defRPr sz="1800">
                <a:solidFill>
                  <a:srgbClr val="888888"/>
                </a:solidFill>
                <a:latin typeface="Calibri"/>
                <a:ea typeface="Calibri"/>
                <a:cs typeface="Calibri"/>
                <a:sym typeface="Calibri"/>
              </a:defRPr>
            </a:lvl4pPr>
            <a:lvl5pPr indent="0" lvl="4" marL="0" marR="0" rtl="0" algn="r">
              <a:spcBef>
                <a:spcPts val="0"/>
              </a:spcBef>
              <a:buNone/>
              <a:defRPr sz="1800">
                <a:solidFill>
                  <a:srgbClr val="888888"/>
                </a:solidFill>
                <a:latin typeface="Calibri"/>
                <a:ea typeface="Calibri"/>
                <a:cs typeface="Calibri"/>
                <a:sym typeface="Calibri"/>
              </a:defRPr>
            </a:lvl5pPr>
            <a:lvl6pPr indent="0" lvl="5" marL="0" marR="0" rtl="0" algn="r">
              <a:spcBef>
                <a:spcPts val="0"/>
              </a:spcBef>
              <a:buNone/>
              <a:defRPr sz="1800">
                <a:solidFill>
                  <a:srgbClr val="888888"/>
                </a:solidFill>
                <a:latin typeface="Calibri"/>
                <a:ea typeface="Calibri"/>
                <a:cs typeface="Calibri"/>
                <a:sym typeface="Calibri"/>
              </a:defRPr>
            </a:lvl6pPr>
            <a:lvl7pPr indent="0" lvl="6" marL="0" marR="0" rtl="0" algn="r">
              <a:spcBef>
                <a:spcPts val="0"/>
              </a:spcBef>
              <a:buNone/>
              <a:defRPr sz="1800">
                <a:solidFill>
                  <a:srgbClr val="888888"/>
                </a:solidFill>
                <a:latin typeface="Calibri"/>
                <a:ea typeface="Calibri"/>
                <a:cs typeface="Calibri"/>
                <a:sym typeface="Calibri"/>
              </a:defRPr>
            </a:lvl7pPr>
            <a:lvl8pPr indent="0" lvl="7" marL="0" marR="0" rtl="0" algn="r">
              <a:spcBef>
                <a:spcPts val="0"/>
              </a:spcBef>
              <a:buNone/>
              <a:defRPr sz="1800">
                <a:solidFill>
                  <a:srgbClr val="888888"/>
                </a:solidFill>
                <a:latin typeface="Calibri"/>
                <a:ea typeface="Calibri"/>
                <a:cs typeface="Calibri"/>
                <a:sym typeface="Calibri"/>
              </a:defRPr>
            </a:lvl8pPr>
            <a:lvl9pPr indent="0" lvl="8" marL="0" marR="0" rtl="0" algn="r">
              <a:spcBef>
                <a:spcPts val="0"/>
              </a:spcBef>
              <a:buNone/>
              <a:defRPr sz="1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305" name="Shape 305"/>
        <p:cNvGrpSpPr/>
        <p:nvPr/>
      </p:nvGrpSpPr>
      <p:grpSpPr>
        <a:xfrm>
          <a:off x="0" y="0"/>
          <a:ext cx="0" cy="0"/>
          <a:chOff x="0" y="0"/>
          <a:chExt cx="0" cy="0"/>
        </a:xfrm>
      </p:grpSpPr>
      <p:sp>
        <p:nvSpPr>
          <p:cNvPr id="306" name="Google Shape;306;p47"/>
          <p:cNvSpPr txBox="1"/>
          <p:nvPr>
            <p:ph type="title"/>
          </p:nvPr>
        </p:nvSpPr>
        <p:spPr>
          <a:xfrm>
            <a:off x="609600" y="274320"/>
            <a:ext cx="10972800" cy="1097280"/>
          </a:xfrm>
          <a:prstGeom prst="rect">
            <a:avLst/>
          </a:prstGeom>
          <a:noFill/>
          <a:ln>
            <a:noFill/>
          </a:ln>
        </p:spPr>
        <p:txBody>
          <a:bodyPr anchorCtr="0" anchor="t" bIns="0" lIns="0" spcFirstLastPara="1" rIns="0" wrap="square" tIns="0"/>
          <a:lstStyle>
            <a:lvl1pPr lvl="0" marR="0" rtl="0" algn="l">
              <a:spcBef>
                <a:spcPts val="0"/>
              </a:spcBef>
              <a:spcAft>
                <a:spcPts val="0"/>
              </a:spcAft>
              <a:buSzPts val="1400"/>
              <a:buNone/>
              <a:defRPr b="0" i="0" sz="1800" u="none" cap="none" strike="noStrik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7" name="Google Shape;307;p47"/>
          <p:cNvSpPr txBox="1"/>
          <p:nvPr>
            <p:ph idx="11" type="ftr"/>
          </p:nvPr>
        </p:nvSpPr>
        <p:spPr>
          <a:xfrm>
            <a:off x="4145280" y="6377940"/>
            <a:ext cx="3901440" cy="342900"/>
          </a:xfrm>
          <a:prstGeom prst="rect">
            <a:avLst/>
          </a:prstGeom>
          <a:noFill/>
          <a:ln>
            <a:noFill/>
          </a:ln>
        </p:spPr>
        <p:txBody>
          <a:bodyPr anchorCtr="0" anchor="t" bIns="0" lIns="0" spcFirstLastPara="1" rIns="0" wrap="square" tIns="0"/>
          <a:lstStyle>
            <a:lvl1pPr lvl="0" marR="0" rtl="0" algn="ctr">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8" name="Google Shape;308;p47"/>
          <p:cNvSpPr txBox="1"/>
          <p:nvPr>
            <p:ph idx="10" type="dt"/>
          </p:nvPr>
        </p:nvSpPr>
        <p:spPr>
          <a:xfrm>
            <a:off x="609600" y="6377940"/>
            <a:ext cx="2804160" cy="342900"/>
          </a:xfrm>
          <a:prstGeom prst="rect">
            <a:avLst/>
          </a:prstGeom>
          <a:noFill/>
          <a:ln>
            <a:noFill/>
          </a:ln>
        </p:spPr>
        <p:txBody>
          <a:bodyPr anchorCtr="0" anchor="t" bIns="0" lIns="0" spcFirstLastPara="1" rIns="0" wrap="square" tIns="0"/>
          <a:lstStyle>
            <a:lvl1pPr lvl="0" marR="0" rtl="0" algn="l">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9" name="Google Shape;309;p47"/>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rtl="0" algn="r">
              <a:spcBef>
                <a:spcPts val="0"/>
              </a:spcBef>
              <a:buNone/>
              <a:defRPr sz="1800">
                <a:solidFill>
                  <a:srgbClr val="888888"/>
                </a:solidFill>
                <a:latin typeface="Calibri"/>
                <a:ea typeface="Calibri"/>
                <a:cs typeface="Calibri"/>
                <a:sym typeface="Calibri"/>
              </a:defRPr>
            </a:lvl1pPr>
            <a:lvl2pPr indent="0" lvl="1" marL="0" marR="0" rtl="0" algn="r">
              <a:spcBef>
                <a:spcPts val="0"/>
              </a:spcBef>
              <a:buNone/>
              <a:defRPr sz="1800">
                <a:solidFill>
                  <a:srgbClr val="888888"/>
                </a:solidFill>
                <a:latin typeface="Calibri"/>
                <a:ea typeface="Calibri"/>
                <a:cs typeface="Calibri"/>
                <a:sym typeface="Calibri"/>
              </a:defRPr>
            </a:lvl2pPr>
            <a:lvl3pPr indent="0" lvl="2" marL="0" marR="0" rtl="0" algn="r">
              <a:spcBef>
                <a:spcPts val="0"/>
              </a:spcBef>
              <a:buNone/>
              <a:defRPr sz="1800">
                <a:solidFill>
                  <a:srgbClr val="888888"/>
                </a:solidFill>
                <a:latin typeface="Calibri"/>
                <a:ea typeface="Calibri"/>
                <a:cs typeface="Calibri"/>
                <a:sym typeface="Calibri"/>
              </a:defRPr>
            </a:lvl3pPr>
            <a:lvl4pPr indent="0" lvl="3" marL="0" marR="0" rtl="0" algn="r">
              <a:spcBef>
                <a:spcPts val="0"/>
              </a:spcBef>
              <a:buNone/>
              <a:defRPr sz="1800">
                <a:solidFill>
                  <a:srgbClr val="888888"/>
                </a:solidFill>
                <a:latin typeface="Calibri"/>
                <a:ea typeface="Calibri"/>
                <a:cs typeface="Calibri"/>
                <a:sym typeface="Calibri"/>
              </a:defRPr>
            </a:lvl4pPr>
            <a:lvl5pPr indent="0" lvl="4" marL="0" marR="0" rtl="0" algn="r">
              <a:spcBef>
                <a:spcPts val="0"/>
              </a:spcBef>
              <a:buNone/>
              <a:defRPr sz="1800">
                <a:solidFill>
                  <a:srgbClr val="888888"/>
                </a:solidFill>
                <a:latin typeface="Calibri"/>
                <a:ea typeface="Calibri"/>
                <a:cs typeface="Calibri"/>
                <a:sym typeface="Calibri"/>
              </a:defRPr>
            </a:lvl5pPr>
            <a:lvl6pPr indent="0" lvl="5" marL="0" marR="0" rtl="0" algn="r">
              <a:spcBef>
                <a:spcPts val="0"/>
              </a:spcBef>
              <a:buNone/>
              <a:defRPr sz="1800">
                <a:solidFill>
                  <a:srgbClr val="888888"/>
                </a:solidFill>
                <a:latin typeface="Calibri"/>
                <a:ea typeface="Calibri"/>
                <a:cs typeface="Calibri"/>
                <a:sym typeface="Calibri"/>
              </a:defRPr>
            </a:lvl6pPr>
            <a:lvl7pPr indent="0" lvl="6" marL="0" marR="0" rtl="0" algn="r">
              <a:spcBef>
                <a:spcPts val="0"/>
              </a:spcBef>
              <a:buNone/>
              <a:defRPr sz="1800">
                <a:solidFill>
                  <a:srgbClr val="888888"/>
                </a:solidFill>
                <a:latin typeface="Calibri"/>
                <a:ea typeface="Calibri"/>
                <a:cs typeface="Calibri"/>
                <a:sym typeface="Calibri"/>
              </a:defRPr>
            </a:lvl7pPr>
            <a:lvl8pPr indent="0" lvl="7" marL="0" marR="0" rtl="0" algn="r">
              <a:spcBef>
                <a:spcPts val="0"/>
              </a:spcBef>
              <a:buNone/>
              <a:defRPr sz="1800">
                <a:solidFill>
                  <a:srgbClr val="888888"/>
                </a:solidFill>
                <a:latin typeface="Calibri"/>
                <a:ea typeface="Calibri"/>
                <a:cs typeface="Calibri"/>
                <a:sym typeface="Calibri"/>
              </a:defRPr>
            </a:lvl8pPr>
            <a:lvl9pPr indent="0" lvl="8" marL="0" marR="0" rtl="0" algn="r">
              <a:spcBef>
                <a:spcPts val="0"/>
              </a:spcBef>
              <a:buNone/>
              <a:defRPr sz="1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316" name="Shape 316"/>
        <p:cNvGrpSpPr/>
        <p:nvPr/>
      </p:nvGrpSpPr>
      <p:grpSpPr>
        <a:xfrm>
          <a:off x="0" y="0"/>
          <a:ext cx="0" cy="0"/>
          <a:chOff x="0" y="0"/>
          <a:chExt cx="0" cy="0"/>
        </a:xfrm>
      </p:grpSpPr>
      <p:sp>
        <p:nvSpPr>
          <p:cNvPr id="317" name="Google Shape;317;p49"/>
          <p:cNvSpPr txBox="1"/>
          <p:nvPr>
            <p:ph type="ctrTitle"/>
          </p:nvPr>
        </p:nvSpPr>
        <p:spPr>
          <a:xfrm>
            <a:off x="914400" y="2130429"/>
            <a:ext cx="10363200" cy="14700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8" name="Google Shape;318;p49"/>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lstStyle>
            <a:lvl1pPr lvl="0" marR="0" rtl="0" algn="ctr">
              <a:spcBef>
                <a:spcPts val="640"/>
              </a:spcBef>
              <a:spcAft>
                <a:spcPts val="0"/>
              </a:spcAft>
              <a:buClr>
                <a:srgbClr val="90918D"/>
              </a:buClr>
              <a:buSzPts val="3200"/>
              <a:buFont typeface="Arial"/>
              <a:buNone/>
              <a:defRPr b="0" i="0" sz="3200" u="none" cap="none" strike="noStrike">
                <a:solidFill>
                  <a:srgbClr val="90918D"/>
                </a:solidFill>
                <a:latin typeface="Calibri"/>
                <a:ea typeface="Calibri"/>
                <a:cs typeface="Calibri"/>
                <a:sym typeface="Calibri"/>
              </a:defRPr>
            </a:lvl1pPr>
            <a:lvl2pPr lvl="1" marR="0" rtl="0" algn="ctr">
              <a:spcBef>
                <a:spcPts val="560"/>
              </a:spcBef>
              <a:spcAft>
                <a:spcPts val="0"/>
              </a:spcAft>
              <a:buClr>
                <a:srgbClr val="90918D"/>
              </a:buClr>
              <a:buSzPts val="2800"/>
              <a:buFont typeface="Arial"/>
              <a:buNone/>
              <a:defRPr b="0" i="0" sz="2800" u="none" cap="none" strike="noStrike">
                <a:solidFill>
                  <a:srgbClr val="90918D"/>
                </a:solidFill>
                <a:latin typeface="Calibri"/>
                <a:ea typeface="Calibri"/>
                <a:cs typeface="Calibri"/>
                <a:sym typeface="Calibri"/>
              </a:defRPr>
            </a:lvl2pPr>
            <a:lvl3pPr lvl="2" marR="0" rtl="0" algn="ctr">
              <a:spcBef>
                <a:spcPts val="480"/>
              </a:spcBef>
              <a:spcAft>
                <a:spcPts val="0"/>
              </a:spcAft>
              <a:buClr>
                <a:srgbClr val="90918D"/>
              </a:buClr>
              <a:buSzPts val="2400"/>
              <a:buFont typeface="Arial"/>
              <a:buNone/>
              <a:defRPr b="0" i="0" sz="2400" u="none" cap="none" strike="noStrike">
                <a:solidFill>
                  <a:srgbClr val="90918D"/>
                </a:solidFill>
                <a:latin typeface="Calibri"/>
                <a:ea typeface="Calibri"/>
                <a:cs typeface="Calibri"/>
                <a:sym typeface="Calibri"/>
              </a:defRPr>
            </a:lvl3pPr>
            <a:lvl4pPr lvl="3" marR="0" rtl="0" algn="ctr">
              <a:spcBef>
                <a:spcPts val="400"/>
              </a:spcBef>
              <a:spcAft>
                <a:spcPts val="0"/>
              </a:spcAft>
              <a:buClr>
                <a:srgbClr val="90918D"/>
              </a:buClr>
              <a:buSzPts val="2000"/>
              <a:buFont typeface="Arial"/>
              <a:buNone/>
              <a:defRPr b="0" i="0" sz="2000" u="none" cap="none" strike="noStrike">
                <a:solidFill>
                  <a:srgbClr val="90918D"/>
                </a:solidFill>
                <a:latin typeface="Calibri"/>
                <a:ea typeface="Calibri"/>
                <a:cs typeface="Calibri"/>
                <a:sym typeface="Calibri"/>
              </a:defRPr>
            </a:lvl4pPr>
            <a:lvl5pPr lvl="4" marR="0" rtl="0" algn="ctr">
              <a:spcBef>
                <a:spcPts val="400"/>
              </a:spcBef>
              <a:spcAft>
                <a:spcPts val="0"/>
              </a:spcAft>
              <a:buClr>
                <a:srgbClr val="90918D"/>
              </a:buClr>
              <a:buSzPts val="2000"/>
              <a:buFont typeface="Arial"/>
              <a:buNone/>
              <a:defRPr b="0" i="0" sz="2000" u="none" cap="none" strike="noStrike">
                <a:solidFill>
                  <a:srgbClr val="90918D"/>
                </a:solidFill>
                <a:latin typeface="Calibri"/>
                <a:ea typeface="Calibri"/>
                <a:cs typeface="Calibri"/>
                <a:sym typeface="Calibri"/>
              </a:defRPr>
            </a:lvl5pPr>
            <a:lvl6pPr lvl="5" marR="0" rtl="0" algn="ctr">
              <a:spcBef>
                <a:spcPts val="400"/>
              </a:spcBef>
              <a:spcAft>
                <a:spcPts val="0"/>
              </a:spcAft>
              <a:buClr>
                <a:srgbClr val="90918D"/>
              </a:buClr>
              <a:buSzPts val="2000"/>
              <a:buFont typeface="Arial"/>
              <a:buNone/>
              <a:defRPr b="0" i="0" sz="2000" u="none" cap="none" strike="noStrike">
                <a:solidFill>
                  <a:srgbClr val="90918D"/>
                </a:solidFill>
                <a:latin typeface="Calibri"/>
                <a:ea typeface="Calibri"/>
                <a:cs typeface="Calibri"/>
                <a:sym typeface="Calibri"/>
              </a:defRPr>
            </a:lvl6pPr>
            <a:lvl7pPr lvl="6" marR="0" rtl="0" algn="ctr">
              <a:spcBef>
                <a:spcPts val="400"/>
              </a:spcBef>
              <a:spcAft>
                <a:spcPts val="0"/>
              </a:spcAft>
              <a:buClr>
                <a:srgbClr val="90918D"/>
              </a:buClr>
              <a:buSzPts val="2000"/>
              <a:buFont typeface="Arial"/>
              <a:buNone/>
              <a:defRPr b="0" i="0" sz="2000" u="none" cap="none" strike="noStrike">
                <a:solidFill>
                  <a:srgbClr val="90918D"/>
                </a:solidFill>
                <a:latin typeface="Calibri"/>
                <a:ea typeface="Calibri"/>
                <a:cs typeface="Calibri"/>
                <a:sym typeface="Calibri"/>
              </a:defRPr>
            </a:lvl7pPr>
            <a:lvl8pPr lvl="7" marR="0" rtl="0" algn="ctr">
              <a:spcBef>
                <a:spcPts val="400"/>
              </a:spcBef>
              <a:spcAft>
                <a:spcPts val="0"/>
              </a:spcAft>
              <a:buClr>
                <a:srgbClr val="90918D"/>
              </a:buClr>
              <a:buSzPts val="2000"/>
              <a:buFont typeface="Arial"/>
              <a:buNone/>
              <a:defRPr b="0" i="0" sz="2000" u="none" cap="none" strike="noStrike">
                <a:solidFill>
                  <a:srgbClr val="90918D"/>
                </a:solidFill>
                <a:latin typeface="Calibri"/>
                <a:ea typeface="Calibri"/>
                <a:cs typeface="Calibri"/>
                <a:sym typeface="Calibri"/>
              </a:defRPr>
            </a:lvl8pPr>
            <a:lvl9pPr lvl="8" marR="0" rtl="0" algn="ctr">
              <a:spcBef>
                <a:spcPts val="400"/>
              </a:spcBef>
              <a:spcAft>
                <a:spcPts val="0"/>
              </a:spcAft>
              <a:buClr>
                <a:srgbClr val="90918D"/>
              </a:buClr>
              <a:buSzPts val="2000"/>
              <a:buFont typeface="Arial"/>
              <a:buNone/>
              <a:defRPr b="0" i="0" sz="2000" u="none" cap="none" strike="noStrike">
                <a:solidFill>
                  <a:srgbClr val="90918D"/>
                </a:solidFill>
                <a:latin typeface="Calibri"/>
                <a:ea typeface="Calibri"/>
                <a:cs typeface="Calibri"/>
                <a:sym typeface="Calibri"/>
              </a:defRPr>
            </a:lvl9pPr>
          </a:lstStyle>
          <a:p/>
        </p:txBody>
      </p:sp>
      <p:sp>
        <p:nvSpPr>
          <p:cNvPr id="319" name="Google Shape;319;p49"/>
          <p:cNvSpPr txBox="1"/>
          <p:nvPr>
            <p:ph idx="10" type="dt"/>
          </p:nvPr>
        </p:nvSpPr>
        <p:spPr>
          <a:xfrm>
            <a:off x="609600" y="6356354"/>
            <a:ext cx="28448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90918D"/>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0" name="Google Shape;320;p49"/>
          <p:cNvSpPr txBox="1"/>
          <p:nvPr>
            <p:ph idx="11" type="ftr"/>
          </p:nvPr>
        </p:nvSpPr>
        <p:spPr>
          <a:xfrm>
            <a:off x="4165600" y="6356354"/>
            <a:ext cx="3860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90918D"/>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1" name="Google Shape;321;p49"/>
          <p:cNvSpPr txBox="1"/>
          <p:nvPr>
            <p:ph idx="12" type="sldNum"/>
          </p:nvPr>
        </p:nvSpPr>
        <p:spPr>
          <a:xfrm>
            <a:off x="8737600" y="6356354"/>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90918D"/>
                </a:solidFill>
                <a:latin typeface="Calibri"/>
                <a:ea typeface="Calibri"/>
                <a:cs typeface="Calibri"/>
                <a:sym typeface="Calibri"/>
              </a:defRPr>
            </a:lvl1pPr>
            <a:lvl2pPr indent="0" lvl="1" marL="0" marR="0" rtl="0" algn="r">
              <a:spcBef>
                <a:spcPts val="0"/>
              </a:spcBef>
              <a:buNone/>
              <a:defRPr b="0" i="0" sz="1200" u="none" cap="none" strike="noStrike">
                <a:solidFill>
                  <a:srgbClr val="90918D"/>
                </a:solidFill>
                <a:latin typeface="Calibri"/>
                <a:ea typeface="Calibri"/>
                <a:cs typeface="Calibri"/>
                <a:sym typeface="Calibri"/>
              </a:defRPr>
            </a:lvl2pPr>
            <a:lvl3pPr indent="0" lvl="2" marL="0" marR="0" rtl="0" algn="r">
              <a:spcBef>
                <a:spcPts val="0"/>
              </a:spcBef>
              <a:buNone/>
              <a:defRPr b="0" i="0" sz="1200" u="none" cap="none" strike="noStrike">
                <a:solidFill>
                  <a:srgbClr val="90918D"/>
                </a:solidFill>
                <a:latin typeface="Calibri"/>
                <a:ea typeface="Calibri"/>
                <a:cs typeface="Calibri"/>
                <a:sym typeface="Calibri"/>
              </a:defRPr>
            </a:lvl3pPr>
            <a:lvl4pPr indent="0" lvl="3" marL="0" marR="0" rtl="0" algn="r">
              <a:spcBef>
                <a:spcPts val="0"/>
              </a:spcBef>
              <a:buNone/>
              <a:defRPr b="0" i="0" sz="1200" u="none" cap="none" strike="noStrike">
                <a:solidFill>
                  <a:srgbClr val="90918D"/>
                </a:solidFill>
                <a:latin typeface="Calibri"/>
                <a:ea typeface="Calibri"/>
                <a:cs typeface="Calibri"/>
                <a:sym typeface="Calibri"/>
              </a:defRPr>
            </a:lvl4pPr>
            <a:lvl5pPr indent="0" lvl="4" marL="0" marR="0" rtl="0" algn="r">
              <a:spcBef>
                <a:spcPts val="0"/>
              </a:spcBef>
              <a:buNone/>
              <a:defRPr b="0" i="0" sz="1200" u="none" cap="none" strike="noStrike">
                <a:solidFill>
                  <a:srgbClr val="90918D"/>
                </a:solidFill>
                <a:latin typeface="Calibri"/>
                <a:ea typeface="Calibri"/>
                <a:cs typeface="Calibri"/>
                <a:sym typeface="Calibri"/>
              </a:defRPr>
            </a:lvl5pPr>
            <a:lvl6pPr indent="0" lvl="5" marL="0" marR="0" rtl="0" algn="r">
              <a:spcBef>
                <a:spcPts val="0"/>
              </a:spcBef>
              <a:buNone/>
              <a:defRPr b="0" i="0" sz="1200" u="none" cap="none" strike="noStrike">
                <a:solidFill>
                  <a:srgbClr val="90918D"/>
                </a:solidFill>
                <a:latin typeface="Calibri"/>
                <a:ea typeface="Calibri"/>
                <a:cs typeface="Calibri"/>
                <a:sym typeface="Calibri"/>
              </a:defRPr>
            </a:lvl6pPr>
            <a:lvl7pPr indent="0" lvl="6" marL="0" marR="0" rtl="0" algn="r">
              <a:spcBef>
                <a:spcPts val="0"/>
              </a:spcBef>
              <a:buNone/>
              <a:defRPr b="0" i="0" sz="1200" u="none" cap="none" strike="noStrike">
                <a:solidFill>
                  <a:srgbClr val="90918D"/>
                </a:solidFill>
                <a:latin typeface="Calibri"/>
                <a:ea typeface="Calibri"/>
                <a:cs typeface="Calibri"/>
                <a:sym typeface="Calibri"/>
              </a:defRPr>
            </a:lvl7pPr>
            <a:lvl8pPr indent="0" lvl="7" marL="0" marR="0" rtl="0" algn="r">
              <a:spcBef>
                <a:spcPts val="0"/>
              </a:spcBef>
              <a:buNone/>
              <a:defRPr b="0" i="0" sz="1200" u="none" cap="none" strike="noStrike">
                <a:solidFill>
                  <a:srgbClr val="90918D"/>
                </a:solidFill>
                <a:latin typeface="Calibri"/>
                <a:ea typeface="Calibri"/>
                <a:cs typeface="Calibri"/>
                <a:sym typeface="Calibri"/>
              </a:defRPr>
            </a:lvl8pPr>
            <a:lvl9pPr indent="0" lvl="8" marL="0" marR="0" rtl="0" algn="r">
              <a:spcBef>
                <a:spcPts val="0"/>
              </a:spcBef>
              <a:buNone/>
              <a:defRPr b="0" i="0" sz="1200" u="none" cap="none" strike="noStrike">
                <a:solidFill>
                  <a:srgbClr val="90918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22" name="Shape 322"/>
        <p:cNvGrpSpPr/>
        <p:nvPr/>
      </p:nvGrpSpPr>
      <p:grpSpPr>
        <a:xfrm>
          <a:off x="0" y="0"/>
          <a:ext cx="0" cy="0"/>
          <a:chOff x="0" y="0"/>
          <a:chExt cx="0" cy="0"/>
        </a:xfrm>
      </p:grpSpPr>
      <p:sp>
        <p:nvSpPr>
          <p:cNvPr id="323" name="Google Shape;323;p5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24" name="Google Shape;324;p50"/>
          <p:cNvSpPr txBox="1"/>
          <p:nvPr>
            <p:ph idx="1" type="body"/>
          </p:nvPr>
        </p:nvSpPr>
        <p:spPr>
          <a:xfrm>
            <a:off x="609600" y="1600204"/>
            <a:ext cx="109728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25" name="Google Shape;325;p50"/>
          <p:cNvSpPr txBox="1"/>
          <p:nvPr>
            <p:ph idx="10" type="dt"/>
          </p:nvPr>
        </p:nvSpPr>
        <p:spPr>
          <a:xfrm>
            <a:off x="609600" y="6356354"/>
            <a:ext cx="28448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90918D"/>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6" name="Google Shape;326;p50"/>
          <p:cNvSpPr txBox="1"/>
          <p:nvPr>
            <p:ph idx="11" type="ftr"/>
          </p:nvPr>
        </p:nvSpPr>
        <p:spPr>
          <a:xfrm>
            <a:off x="4165600" y="6356354"/>
            <a:ext cx="3860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90918D"/>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7" name="Google Shape;327;p50"/>
          <p:cNvSpPr txBox="1"/>
          <p:nvPr>
            <p:ph idx="12" type="sldNum"/>
          </p:nvPr>
        </p:nvSpPr>
        <p:spPr>
          <a:xfrm>
            <a:off x="8737600" y="6356354"/>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90918D"/>
                </a:solidFill>
                <a:latin typeface="Calibri"/>
                <a:ea typeface="Calibri"/>
                <a:cs typeface="Calibri"/>
                <a:sym typeface="Calibri"/>
              </a:defRPr>
            </a:lvl1pPr>
            <a:lvl2pPr indent="0" lvl="1" marL="0" marR="0" rtl="0" algn="r">
              <a:spcBef>
                <a:spcPts val="0"/>
              </a:spcBef>
              <a:buNone/>
              <a:defRPr b="0" i="0" sz="1200" u="none" cap="none" strike="noStrike">
                <a:solidFill>
                  <a:srgbClr val="90918D"/>
                </a:solidFill>
                <a:latin typeface="Calibri"/>
                <a:ea typeface="Calibri"/>
                <a:cs typeface="Calibri"/>
                <a:sym typeface="Calibri"/>
              </a:defRPr>
            </a:lvl2pPr>
            <a:lvl3pPr indent="0" lvl="2" marL="0" marR="0" rtl="0" algn="r">
              <a:spcBef>
                <a:spcPts val="0"/>
              </a:spcBef>
              <a:buNone/>
              <a:defRPr b="0" i="0" sz="1200" u="none" cap="none" strike="noStrike">
                <a:solidFill>
                  <a:srgbClr val="90918D"/>
                </a:solidFill>
                <a:latin typeface="Calibri"/>
                <a:ea typeface="Calibri"/>
                <a:cs typeface="Calibri"/>
                <a:sym typeface="Calibri"/>
              </a:defRPr>
            </a:lvl3pPr>
            <a:lvl4pPr indent="0" lvl="3" marL="0" marR="0" rtl="0" algn="r">
              <a:spcBef>
                <a:spcPts val="0"/>
              </a:spcBef>
              <a:buNone/>
              <a:defRPr b="0" i="0" sz="1200" u="none" cap="none" strike="noStrike">
                <a:solidFill>
                  <a:srgbClr val="90918D"/>
                </a:solidFill>
                <a:latin typeface="Calibri"/>
                <a:ea typeface="Calibri"/>
                <a:cs typeface="Calibri"/>
                <a:sym typeface="Calibri"/>
              </a:defRPr>
            </a:lvl4pPr>
            <a:lvl5pPr indent="0" lvl="4" marL="0" marR="0" rtl="0" algn="r">
              <a:spcBef>
                <a:spcPts val="0"/>
              </a:spcBef>
              <a:buNone/>
              <a:defRPr b="0" i="0" sz="1200" u="none" cap="none" strike="noStrike">
                <a:solidFill>
                  <a:srgbClr val="90918D"/>
                </a:solidFill>
                <a:latin typeface="Calibri"/>
                <a:ea typeface="Calibri"/>
                <a:cs typeface="Calibri"/>
                <a:sym typeface="Calibri"/>
              </a:defRPr>
            </a:lvl5pPr>
            <a:lvl6pPr indent="0" lvl="5" marL="0" marR="0" rtl="0" algn="r">
              <a:spcBef>
                <a:spcPts val="0"/>
              </a:spcBef>
              <a:buNone/>
              <a:defRPr b="0" i="0" sz="1200" u="none" cap="none" strike="noStrike">
                <a:solidFill>
                  <a:srgbClr val="90918D"/>
                </a:solidFill>
                <a:latin typeface="Calibri"/>
                <a:ea typeface="Calibri"/>
                <a:cs typeface="Calibri"/>
                <a:sym typeface="Calibri"/>
              </a:defRPr>
            </a:lvl6pPr>
            <a:lvl7pPr indent="0" lvl="6" marL="0" marR="0" rtl="0" algn="r">
              <a:spcBef>
                <a:spcPts val="0"/>
              </a:spcBef>
              <a:buNone/>
              <a:defRPr b="0" i="0" sz="1200" u="none" cap="none" strike="noStrike">
                <a:solidFill>
                  <a:srgbClr val="90918D"/>
                </a:solidFill>
                <a:latin typeface="Calibri"/>
                <a:ea typeface="Calibri"/>
                <a:cs typeface="Calibri"/>
                <a:sym typeface="Calibri"/>
              </a:defRPr>
            </a:lvl7pPr>
            <a:lvl8pPr indent="0" lvl="7" marL="0" marR="0" rtl="0" algn="r">
              <a:spcBef>
                <a:spcPts val="0"/>
              </a:spcBef>
              <a:buNone/>
              <a:defRPr b="0" i="0" sz="1200" u="none" cap="none" strike="noStrike">
                <a:solidFill>
                  <a:srgbClr val="90918D"/>
                </a:solidFill>
                <a:latin typeface="Calibri"/>
                <a:ea typeface="Calibri"/>
                <a:cs typeface="Calibri"/>
                <a:sym typeface="Calibri"/>
              </a:defRPr>
            </a:lvl8pPr>
            <a:lvl9pPr indent="0" lvl="8" marL="0" marR="0" rtl="0" algn="r">
              <a:spcBef>
                <a:spcPts val="0"/>
              </a:spcBef>
              <a:buNone/>
              <a:defRPr b="0" i="0" sz="1200" u="none" cap="none" strike="noStrike">
                <a:solidFill>
                  <a:srgbClr val="90918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28" name="Shape 328"/>
        <p:cNvGrpSpPr/>
        <p:nvPr/>
      </p:nvGrpSpPr>
      <p:grpSpPr>
        <a:xfrm>
          <a:off x="0" y="0"/>
          <a:ext cx="0" cy="0"/>
          <a:chOff x="0" y="0"/>
          <a:chExt cx="0" cy="0"/>
        </a:xfrm>
      </p:grpSpPr>
      <p:sp>
        <p:nvSpPr>
          <p:cNvPr id="329" name="Google Shape;329;p5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0" name="Google Shape;330;p51"/>
          <p:cNvSpPr txBox="1"/>
          <p:nvPr>
            <p:ph idx="1" type="body"/>
          </p:nvPr>
        </p:nvSpPr>
        <p:spPr>
          <a:xfrm>
            <a:off x="609600" y="1600204"/>
            <a:ext cx="53848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1" name="Google Shape;331;p51"/>
          <p:cNvSpPr txBox="1"/>
          <p:nvPr>
            <p:ph idx="2" type="body"/>
          </p:nvPr>
        </p:nvSpPr>
        <p:spPr>
          <a:xfrm>
            <a:off x="6197600" y="1600204"/>
            <a:ext cx="53848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2" name="Google Shape;332;p51"/>
          <p:cNvSpPr txBox="1"/>
          <p:nvPr>
            <p:ph idx="10" type="dt"/>
          </p:nvPr>
        </p:nvSpPr>
        <p:spPr>
          <a:xfrm>
            <a:off x="609600" y="6356354"/>
            <a:ext cx="28448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90918D"/>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3" name="Google Shape;333;p51"/>
          <p:cNvSpPr txBox="1"/>
          <p:nvPr>
            <p:ph idx="11" type="ftr"/>
          </p:nvPr>
        </p:nvSpPr>
        <p:spPr>
          <a:xfrm>
            <a:off x="4165600" y="6356354"/>
            <a:ext cx="3860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90918D"/>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4" name="Google Shape;334;p51"/>
          <p:cNvSpPr txBox="1"/>
          <p:nvPr>
            <p:ph idx="12" type="sldNum"/>
          </p:nvPr>
        </p:nvSpPr>
        <p:spPr>
          <a:xfrm>
            <a:off x="8737600" y="6356354"/>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90918D"/>
                </a:solidFill>
                <a:latin typeface="Calibri"/>
                <a:ea typeface="Calibri"/>
                <a:cs typeface="Calibri"/>
                <a:sym typeface="Calibri"/>
              </a:defRPr>
            </a:lvl1pPr>
            <a:lvl2pPr indent="0" lvl="1" marL="0" marR="0" rtl="0" algn="r">
              <a:spcBef>
                <a:spcPts val="0"/>
              </a:spcBef>
              <a:buNone/>
              <a:defRPr sz="1200">
                <a:solidFill>
                  <a:srgbClr val="90918D"/>
                </a:solidFill>
                <a:latin typeface="Calibri"/>
                <a:ea typeface="Calibri"/>
                <a:cs typeface="Calibri"/>
                <a:sym typeface="Calibri"/>
              </a:defRPr>
            </a:lvl2pPr>
            <a:lvl3pPr indent="0" lvl="2" marL="0" marR="0" rtl="0" algn="r">
              <a:spcBef>
                <a:spcPts val="0"/>
              </a:spcBef>
              <a:buNone/>
              <a:defRPr sz="1200">
                <a:solidFill>
                  <a:srgbClr val="90918D"/>
                </a:solidFill>
                <a:latin typeface="Calibri"/>
                <a:ea typeface="Calibri"/>
                <a:cs typeface="Calibri"/>
                <a:sym typeface="Calibri"/>
              </a:defRPr>
            </a:lvl3pPr>
            <a:lvl4pPr indent="0" lvl="3" marL="0" marR="0" rtl="0" algn="r">
              <a:spcBef>
                <a:spcPts val="0"/>
              </a:spcBef>
              <a:buNone/>
              <a:defRPr sz="1200">
                <a:solidFill>
                  <a:srgbClr val="90918D"/>
                </a:solidFill>
                <a:latin typeface="Calibri"/>
                <a:ea typeface="Calibri"/>
                <a:cs typeface="Calibri"/>
                <a:sym typeface="Calibri"/>
              </a:defRPr>
            </a:lvl4pPr>
            <a:lvl5pPr indent="0" lvl="4" marL="0" marR="0" rtl="0" algn="r">
              <a:spcBef>
                <a:spcPts val="0"/>
              </a:spcBef>
              <a:buNone/>
              <a:defRPr sz="1200">
                <a:solidFill>
                  <a:srgbClr val="90918D"/>
                </a:solidFill>
                <a:latin typeface="Calibri"/>
                <a:ea typeface="Calibri"/>
                <a:cs typeface="Calibri"/>
                <a:sym typeface="Calibri"/>
              </a:defRPr>
            </a:lvl5pPr>
            <a:lvl6pPr indent="0" lvl="5" marL="0" marR="0" rtl="0" algn="r">
              <a:spcBef>
                <a:spcPts val="0"/>
              </a:spcBef>
              <a:buNone/>
              <a:defRPr sz="1200">
                <a:solidFill>
                  <a:srgbClr val="90918D"/>
                </a:solidFill>
                <a:latin typeface="Calibri"/>
                <a:ea typeface="Calibri"/>
                <a:cs typeface="Calibri"/>
                <a:sym typeface="Calibri"/>
              </a:defRPr>
            </a:lvl6pPr>
            <a:lvl7pPr indent="0" lvl="6" marL="0" marR="0" rtl="0" algn="r">
              <a:spcBef>
                <a:spcPts val="0"/>
              </a:spcBef>
              <a:buNone/>
              <a:defRPr sz="1200">
                <a:solidFill>
                  <a:srgbClr val="90918D"/>
                </a:solidFill>
                <a:latin typeface="Calibri"/>
                <a:ea typeface="Calibri"/>
                <a:cs typeface="Calibri"/>
                <a:sym typeface="Calibri"/>
              </a:defRPr>
            </a:lvl7pPr>
            <a:lvl8pPr indent="0" lvl="7" marL="0" marR="0" rtl="0" algn="r">
              <a:spcBef>
                <a:spcPts val="0"/>
              </a:spcBef>
              <a:buNone/>
              <a:defRPr sz="1200">
                <a:solidFill>
                  <a:srgbClr val="90918D"/>
                </a:solidFill>
                <a:latin typeface="Calibri"/>
                <a:ea typeface="Calibri"/>
                <a:cs typeface="Calibri"/>
                <a:sym typeface="Calibri"/>
              </a:defRPr>
            </a:lvl8pPr>
            <a:lvl9pPr indent="0" lvl="8" marL="0" marR="0" rtl="0" algn="r">
              <a:spcBef>
                <a:spcPts val="0"/>
              </a:spcBef>
              <a:buNone/>
              <a:defRPr sz="1200">
                <a:solidFill>
                  <a:srgbClr val="90918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35" name="Shape 335"/>
        <p:cNvGrpSpPr/>
        <p:nvPr/>
      </p:nvGrpSpPr>
      <p:grpSpPr>
        <a:xfrm>
          <a:off x="0" y="0"/>
          <a:ext cx="0" cy="0"/>
          <a:chOff x="0" y="0"/>
          <a:chExt cx="0" cy="0"/>
        </a:xfrm>
      </p:grpSpPr>
      <p:sp>
        <p:nvSpPr>
          <p:cNvPr id="336" name="Google Shape;336;p52"/>
          <p:cNvSpPr txBox="1"/>
          <p:nvPr>
            <p:ph type="title"/>
          </p:nvPr>
        </p:nvSpPr>
        <p:spPr>
          <a:xfrm>
            <a:off x="963084" y="4406904"/>
            <a:ext cx="10363200" cy="136207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7" name="Google Shape;337;p52"/>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lstStyle>
            <a:lvl1pPr indent="-228600" lvl="0" marL="457200" marR="0" rtl="0" algn="l">
              <a:spcBef>
                <a:spcPts val="400"/>
              </a:spcBef>
              <a:spcAft>
                <a:spcPts val="0"/>
              </a:spcAft>
              <a:buClr>
                <a:srgbClr val="90918D"/>
              </a:buClr>
              <a:buSzPts val="2000"/>
              <a:buFont typeface="Arial"/>
              <a:buNone/>
              <a:defRPr b="0" i="0" sz="2000" u="none" cap="none" strike="noStrike">
                <a:solidFill>
                  <a:srgbClr val="90918D"/>
                </a:solidFill>
                <a:latin typeface="Calibri"/>
                <a:ea typeface="Calibri"/>
                <a:cs typeface="Calibri"/>
                <a:sym typeface="Calibri"/>
              </a:defRPr>
            </a:lvl1pPr>
            <a:lvl2pPr indent="-228600" lvl="1" marL="914400" marR="0" rtl="0" algn="l">
              <a:spcBef>
                <a:spcPts val="360"/>
              </a:spcBef>
              <a:spcAft>
                <a:spcPts val="0"/>
              </a:spcAft>
              <a:buClr>
                <a:srgbClr val="90918D"/>
              </a:buClr>
              <a:buSzPts val="1800"/>
              <a:buFont typeface="Arial"/>
              <a:buNone/>
              <a:defRPr b="0" i="0" sz="1800" u="none" cap="none" strike="noStrike">
                <a:solidFill>
                  <a:srgbClr val="90918D"/>
                </a:solidFill>
                <a:latin typeface="Calibri"/>
                <a:ea typeface="Calibri"/>
                <a:cs typeface="Calibri"/>
                <a:sym typeface="Calibri"/>
              </a:defRPr>
            </a:lvl2pPr>
            <a:lvl3pPr indent="-228600" lvl="2" marL="1371600" marR="0" rtl="0" algn="l">
              <a:spcBef>
                <a:spcPts val="320"/>
              </a:spcBef>
              <a:spcAft>
                <a:spcPts val="0"/>
              </a:spcAft>
              <a:buClr>
                <a:srgbClr val="90918D"/>
              </a:buClr>
              <a:buSzPts val="1600"/>
              <a:buFont typeface="Arial"/>
              <a:buNone/>
              <a:defRPr b="0" i="0" sz="1600" u="none" cap="none" strike="noStrike">
                <a:solidFill>
                  <a:srgbClr val="90918D"/>
                </a:solidFill>
                <a:latin typeface="Calibri"/>
                <a:ea typeface="Calibri"/>
                <a:cs typeface="Calibri"/>
                <a:sym typeface="Calibri"/>
              </a:defRPr>
            </a:lvl3pPr>
            <a:lvl4pPr indent="-228600" lvl="3" marL="1828800" marR="0" rtl="0" algn="l">
              <a:spcBef>
                <a:spcPts val="280"/>
              </a:spcBef>
              <a:spcAft>
                <a:spcPts val="0"/>
              </a:spcAft>
              <a:buClr>
                <a:srgbClr val="90918D"/>
              </a:buClr>
              <a:buSzPts val="1400"/>
              <a:buFont typeface="Arial"/>
              <a:buNone/>
              <a:defRPr b="0" i="0" sz="1400" u="none" cap="none" strike="noStrike">
                <a:solidFill>
                  <a:srgbClr val="90918D"/>
                </a:solidFill>
                <a:latin typeface="Calibri"/>
                <a:ea typeface="Calibri"/>
                <a:cs typeface="Calibri"/>
                <a:sym typeface="Calibri"/>
              </a:defRPr>
            </a:lvl4pPr>
            <a:lvl5pPr indent="-228600" lvl="4" marL="2286000" marR="0" rtl="0" algn="l">
              <a:spcBef>
                <a:spcPts val="280"/>
              </a:spcBef>
              <a:spcAft>
                <a:spcPts val="0"/>
              </a:spcAft>
              <a:buClr>
                <a:srgbClr val="90918D"/>
              </a:buClr>
              <a:buSzPts val="1400"/>
              <a:buFont typeface="Arial"/>
              <a:buNone/>
              <a:defRPr b="0" i="0" sz="1400" u="none" cap="none" strike="noStrike">
                <a:solidFill>
                  <a:srgbClr val="90918D"/>
                </a:solidFill>
                <a:latin typeface="Calibri"/>
                <a:ea typeface="Calibri"/>
                <a:cs typeface="Calibri"/>
                <a:sym typeface="Calibri"/>
              </a:defRPr>
            </a:lvl5pPr>
            <a:lvl6pPr indent="-228600" lvl="5" marL="2743200" marR="0" rtl="0" algn="l">
              <a:spcBef>
                <a:spcPts val="280"/>
              </a:spcBef>
              <a:spcAft>
                <a:spcPts val="0"/>
              </a:spcAft>
              <a:buClr>
                <a:srgbClr val="90918D"/>
              </a:buClr>
              <a:buSzPts val="1400"/>
              <a:buFont typeface="Arial"/>
              <a:buNone/>
              <a:defRPr b="0" i="0" sz="1400" u="none" cap="none" strike="noStrike">
                <a:solidFill>
                  <a:srgbClr val="90918D"/>
                </a:solidFill>
                <a:latin typeface="Calibri"/>
                <a:ea typeface="Calibri"/>
                <a:cs typeface="Calibri"/>
                <a:sym typeface="Calibri"/>
              </a:defRPr>
            </a:lvl6pPr>
            <a:lvl7pPr indent="-228600" lvl="6" marL="3200400" marR="0" rtl="0" algn="l">
              <a:spcBef>
                <a:spcPts val="280"/>
              </a:spcBef>
              <a:spcAft>
                <a:spcPts val="0"/>
              </a:spcAft>
              <a:buClr>
                <a:srgbClr val="90918D"/>
              </a:buClr>
              <a:buSzPts val="1400"/>
              <a:buFont typeface="Arial"/>
              <a:buNone/>
              <a:defRPr b="0" i="0" sz="1400" u="none" cap="none" strike="noStrike">
                <a:solidFill>
                  <a:srgbClr val="90918D"/>
                </a:solidFill>
                <a:latin typeface="Calibri"/>
                <a:ea typeface="Calibri"/>
                <a:cs typeface="Calibri"/>
                <a:sym typeface="Calibri"/>
              </a:defRPr>
            </a:lvl7pPr>
            <a:lvl8pPr indent="-228600" lvl="7" marL="3657600" marR="0" rtl="0" algn="l">
              <a:spcBef>
                <a:spcPts val="280"/>
              </a:spcBef>
              <a:spcAft>
                <a:spcPts val="0"/>
              </a:spcAft>
              <a:buClr>
                <a:srgbClr val="90918D"/>
              </a:buClr>
              <a:buSzPts val="1400"/>
              <a:buFont typeface="Arial"/>
              <a:buNone/>
              <a:defRPr b="0" i="0" sz="1400" u="none" cap="none" strike="noStrike">
                <a:solidFill>
                  <a:srgbClr val="90918D"/>
                </a:solidFill>
                <a:latin typeface="Calibri"/>
                <a:ea typeface="Calibri"/>
                <a:cs typeface="Calibri"/>
                <a:sym typeface="Calibri"/>
              </a:defRPr>
            </a:lvl8pPr>
            <a:lvl9pPr indent="-228600" lvl="8" marL="4114800" marR="0" rtl="0" algn="l">
              <a:spcBef>
                <a:spcPts val="280"/>
              </a:spcBef>
              <a:spcAft>
                <a:spcPts val="0"/>
              </a:spcAft>
              <a:buClr>
                <a:srgbClr val="90918D"/>
              </a:buClr>
              <a:buSzPts val="1400"/>
              <a:buFont typeface="Arial"/>
              <a:buNone/>
              <a:defRPr b="0" i="0" sz="1400" u="none" cap="none" strike="noStrike">
                <a:solidFill>
                  <a:srgbClr val="90918D"/>
                </a:solidFill>
                <a:latin typeface="Calibri"/>
                <a:ea typeface="Calibri"/>
                <a:cs typeface="Calibri"/>
                <a:sym typeface="Calibri"/>
              </a:defRPr>
            </a:lvl9pPr>
          </a:lstStyle>
          <a:p/>
        </p:txBody>
      </p:sp>
      <p:sp>
        <p:nvSpPr>
          <p:cNvPr id="338" name="Google Shape;338;p52"/>
          <p:cNvSpPr txBox="1"/>
          <p:nvPr>
            <p:ph idx="10" type="dt"/>
          </p:nvPr>
        </p:nvSpPr>
        <p:spPr>
          <a:xfrm>
            <a:off x="609600" y="6356354"/>
            <a:ext cx="28448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90918D"/>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9" name="Google Shape;339;p52"/>
          <p:cNvSpPr txBox="1"/>
          <p:nvPr>
            <p:ph idx="11" type="ftr"/>
          </p:nvPr>
        </p:nvSpPr>
        <p:spPr>
          <a:xfrm>
            <a:off x="4165600" y="6356354"/>
            <a:ext cx="3860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90918D"/>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0" name="Google Shape;340;p52"/>
          <p:cNvSpPr txBox="1"/>
          <p:nvPr>
            <p:ph idx="12" type="sldNum"/>
          </p:nvPr>
        </p:nvSpPr>
        <p:spPr>
          <a:xfrm>
            <a:off x="8737600" y="6356354"/>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90918D"/>
                </a:solidFill>
                <a:latin typeface="Calibri"/>
                <a:ea typeface="Calibri"/>
                <a:cs typeface="Calibri"/>
                <a:sym typeface="Calibri"/>
              </a:defRPr>
            </a:lvl1pPr>
            <a:lvl2pPr indent="0" lvl="1" marL="0" marR="0" rtl="0" algn="r">
              <a:spcBef>
                <a:spcPts val="0"/>
              </a:spcBef>
              <a:buNone/>
              <a:defRPr sz="1200">
                <a:solidFill>
                  <a:srgbClr val="90918D"/>
                </a:solidFill>
                <a:latin typeface="Calibri"/>
                <a:ea typeface="Calibri"/>
                <a:cs typeface="Calibri"/>
                <a:sym typeface="Calibri"/>
              </a:defRPr>
            </a:lvl2pPr>
            <a:lvl3pPr indent="0" lvl="2" marL="0" marR="0" rtl="0" algn="r">
              <a:spcBef>
                <a:spcPts val="0"/>
              </a:spcBef>
              <a:buNone/>
              <a:defRPr sz="1200">
                <a:solidFill>
                  <a:srgbClr val="90918D"/>
                </a:solidFill>
                <a:latin typeface="Calibri"/>
                <a:ea typeface="Calibri"/>
                <a:cs typeface="Calibri"/>
                <a:sym typeface="Calibri"/>
              </a:defRPr>
            </a:lvl3pPr>
            <a:lvl4pPr indent="0" lvl="3" marL="0" marR="0" rtl="0" algn="r">
              <a:spcBef>
                <a:spcPts val="0"/>
              </a:spcBef>
              <a:buNone/>
              <a:defRPr sz="1200">
                <a:solidFill>
                  <a:srgbClr val="90918D"/>
                </a:solidFill>
                <a:latin typeface="Calibri"/>
                <a:ea typeface="Calibri"/>
                <a:cs typeface="Calibri"/>
                <a:sym typeface="Calibri"/>
              </a:defRPr>
            </a:lvl4pPr>
            <a:lvl5pPr indent="0" lvl="4" marL="0" marR="0" rtl="0" algn="r">
              <a:spcBef>
                <a:spcPts val="0"/>
              </a:spcBef>
              <a:buNone/>
              <a:defRPr sz="1200">
                <a:solidFill>
                  <a:srgbClr val="90918D"/>
                </a:solidFill>
                <a:latin typeface="Calibri"/>
                <a:ea typeface="Calibri"/>
                <a:cs typeface="Calibri"/>
                <a:sym typeface="Calibri"/>
              </a:defRPr>
            </a:lvl5pPr>
            <a:lvl6pPr indent="0" lvl="5" marL="0" marR="0" rtl="0" algn="r">
              <a:spcBef>
                <a:spcPts val="0"/>
              </a:spcBef>
              <a:buNone/>
              <a:defRPr sz="1200">
                <a:solidFill>
                  <a:srgbClr val="90918D"/>
                </a:solidFill>
                <a:latin typeface="Calibri"/>
                <a:ea typeface="Calibri"/>
                <a:cs typeface="Calibri"/>
                <a:sym typeface="Calibri"/>
              </a:defRPr>
            </a:lvl6pPr>
            <a:lvl7pPr indent="0" lvl="6" marL="0" marR="0" rtl="0" algn="r">
              <a:spcBef>
                <a:spcPts val="0"/>
              </a:spcBef>
              <a:buNone/>
              <a:defRPr sz="1200">
                <a:solidFill>
                  <a:srgbClr val="90918D"/>
                </a:solidFill>
                <a:latin typeface="Calibri"/>
                <a:ea typeface="Calibri"/>
                <a:cs typeface="Calibri"/>
                <a:sym typeface="Calibri"/>
              </a:defRPr>
            </a:lvl7pPr>
            <a:lvl8pPr indent="0" lvl="7" marL="0" marR="0" rtl="0" algn="r">
              <a:spcBef>
                <a:spcPts val="0"/>
              </a:spcBef>
              <a:buNone/>
              <a:defRPr sz="1200">
                <a:solidFill>
                  <a:srgbClr val="90918D"/>
                </a:solidFill>
                <a:latin typeface="Calibri"/>
                <a:ea typeface="Calibri"/>
                <a:cs typeface="Calibri"/>
                <a:sym typeface="Calibri"/>
              </a:defRPr>
            </a:lvl8pPr>
            <a:lvl9pPr indent="0" lvl="8" marL="0" marR="0" rtl="0" algn="r">
              <a:spcBef>
                <a:spcPts val="0"/>
              </a:spcBef>
              <a:buNone/>
              <a:defRPr sz="1200">
                <a:solidFill>
                  <a:srgbClr val="90918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41" name="Shape 341"/>
        <p:cNvGrpSpPr/>
        <p:nvPr/>
      </p:nvGrpSpPr>
      <p:grpSpPr>
        <a:xfrm>
          <a:off x="0" y="0"/>
          <a:ext cx="0" cy="0"/>
          <a:chOff x="0" y="0"/>
          <a:chExt cx="0" cy="0"/>
        </a:xfrm>
      </p:grpSpPr>
      <p:sp>
        <p:nvSpPr>
          <p:cNvPr id="342" name="Google Shape;342;p5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43" name="Google Shape;343;p53"/>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44" name="Google Shape;344;p53"/>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345" name="Google Shape;345;p53"/>
          <p:cNvSpPr txBox="1"/>
          <p:nvPr>
            <p:ph idx="3" type="body"/>
          </p:nvPr>
        </p:nvSpPr>
        <p:spPr>
          <a:xfrm>
            <a:off x="6193369" y="1535113"/>
            <a:ext cx="5389033"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46" name="Google Shape;346;p53"/>
          <p:cNvSpPr txBox="1"/>
          <p:nvPr>
            <p:ph idx="4" type="body"/>
          </p:nvPr>
        </p:nvSpPr>
        <p:spPr>
          <a:xfrm>
            <a:off x="6193369" y="2174875"/>
            <a:ext cx="5389033"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347" name="Google Shape;347;p53"/>
          <p:cNvSpPr txBox="1"/>
          <p:nvPr>
            <p:ph idx="10" type="dt"/>
          </p:nvPr>
        </p:nvSpPr>
        <p:spPr>
          <a:xfrm>
            <a:off x="609600" y="6356354"/>
            <a:ext cx="28448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90918D"/>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8" name="Google Shape;348;p53"/>
          <p:cNvSpPr txBox="1"/>
          <p:nvPr>
            <p:ph idx="11" type="ftr"/>
          </p:nvPr>
        </p:nvSpPr>
        <p:spPr>
          <a:xfrm>
            <a:off x="4165600" y="6356354"/>
            <a:ext cx="3860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90918D"/>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9" name="Google Shape;349;p53"/>
          <p:cNvSpPr txBox="1"/>
          <p:nvPr>
            <p:ph idx="12" type="sldNum"/>
          </p:nvPr>
        </p:nvSpPr>
        <p:spPr>
          <a:xfrm>
            <a:off x="8737600" y="6356354"/>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90918D"/>
                </a:solidFill>
                <a:latin typeface="Calibri"/>
                <a:ea typeface="Calibri"/>
                <a:cs typeface="Calibri"/>
                <a:sym typeface="Calibri"/>
              </a:defRPr>
            </a:lvl1pPr>
            <a:lvl2pPr indent="0" lvl="1" marL="0" marR="0" rtl="0" algn="r">
              <a:spcBef>
                <a:spcPts val="0"/>
              </a:spcBef>
              <a:buNone/>
              <a:defRPr sz="1200">
                <a:solidFill>
                  <a:srgbClr val="90918D"/>
                </a:solidFill>
                <a:latin typeface="Calibri"/>
                <a:ea typeface="Calibri"/>
                <a:cs typeface="Calibri"/>
                <a:sym typeface="Calibri"/>
              </a:defRPr>
            </a:lvl2pPr>
            <a:lvl3pPr indent="0" lvl="2" marL="0" marR="0" rtl="0" algn="r">
              <a:spcBef>
                <a:spcPts val="0"/>
              </a:spcBef>
              <a:buNone/>
              <a:defRPr sz="1200">
                <a:solidFill>
                  <a:srgbClr val="90918D"/>
                </a:solidFill>
                <a:latin typeface="Calibri"/>
                <a:ea typeface="Calibri"/>
                <a:cs typeface="Calibri"/>
                <a:sym typeface="Calibri"/>
              </a:defRPr>
            </a:lvl3pPr>
            <a:lvl4pPr indent="0" lvl="3" marL="0" marR="0" rtl="0" algn="r">
              <a:spcBef>
                <a:spcPts val="0"/>
              </a:spcBef>
              <a:buNone/>
              <a:defRPr sz="1200">
                <a:solidFill>
                  <a:srgbClr val="90918D"/>
                </a:solidFill>
                <a:latin typeface="Calibri"/>
                <a:ea typeface="Calibri"/>
                <a:cs typeface="Calibri"/>
                <a:sym typeface="Calibri"/>
              </a:defRPr>
            </a:lvl4pPr>
            <a:lvl5pPr indent="0" lvl="4" marL="0" marR="0" rtl="0" algn="r">
              <a:spcBef>
                <a:spcPts val="0"/>
              </a:spcBef>
              <a:buNone/>
              <a:defRPr sz="1200">
                <a:solidFill>
                  <a:srgbClr val="90918D"/>
                </a:solidFill>
                <a:latin typeface="Calibri"/>
                <a:ea typeface="Calibri"/>
                <a:cs typeface="Calibri"/>
                <a:sym typeface="Calibri"/>
              </a:defRPr>
            </a:lvl5pPr>
            <a:lvl6pPr indent="0" lvl="5" marL="0" marR="0" rtl="0" algn="r">
              <a:spcBef>
                <a:spcPts val="0"/>
              </a:spcBef>
              <a:buNone/>
              <a:defRPr sz="1200">
                <a:solidFill>
                  <a:srgbClr val="90918D"/>
                </a:solidFill>
                <a:latin typeface="Calibri"/>
                <a:ea typeface="Calibri"/>
                <a:cs typeface="Calibri"/>
                <a:sym typeface="Calibri"/>
              </a:defRPr>
            </a:lvl6pPr>
            <a:lvl7pPr indent="0" lvl="6" marL="0" marR="0" rtl="0" algn="r">
              <a:spcBef>
                <a:spcPts val="0"/>
              </a:spcBef>
              <a:buNone/>
              <a:defRPr sz="1200">
                <a:solidFill>
                  <a:srgbClr val="90918D"/>
                </a:solidFill>
                <a:latin typeface="Calibri"/>
                <a:ea typeface="Calibri"/>
                <a:cs typeface="Calibri"/>
                <a:sym typeface="Calibri"/>
              </a:defRPr>
            </a:lvl7pPr>
            <a:lvl8pPr indent="0" lvl="7" marL="0" marR="0" rtl="0" algn="r">
              <a:spcBef>
                <a:spcPts val="0"/>
              </a:spcBef>
              <a:buNone/>
              <a:defRPr sz="1200">
                <a:solidFill>
                  <a:srgbClr val="90918D"/>
                </a:solidFill>
                <a:latin typeface="Calibri"/>
                <a:ea typeface="Calibri"/>
                <a:cs typeface="Calibri"/>
                <a:sym typeface="Calibri"/>
              </a:defRPr>
            </a:lvl8pPr>
            <a:lvl9pPr indent="0" lvl="8" marL="0" marR="0" rtl="0" algn="r">
              <a:spcBef>
                <a:spcPts val="0"/>
              </a:spcBef>
              <a:buNone/>
              <a:defRPr sz="1200">
                <a:solidFill>
                  <a:srgbClr val="90918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50" name="Shape 350"/>
        <p:cNvGrpSpPr/>
        <p:nvPr/>
      </p:nvGrpSpPr>
      <p:grpSpPr>
        <a:xfrm>
          <a:off x="0" y="0"/>
          <a:ext cx="0" cy="0"/>
          <a:chOff x="0" y="0"/>
          <a:chExt cx="0" cy="0"/>
        </a:xfrm>
      </p:grpSpPr>
      <p:sp>
        <p:nvSpPr>
          <p:cNvPr id="351" name="Google Shape;351;p5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2" name="Google Shape;352;p54"/>
          <p:cNvSpPr txBox="1"/>
          <p:nvPr>
            <p:ph idx="10" type="dt"/>
          </p:nvPr>
        </p:nvSpPr>
        <p:spPr>
          <a:xfrm>
            <a:off x="609600" y="6356354"/>
            <a:ext cx="28448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90918D"/>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3" name="Google Shape;353;p54"/>
          <p:cNvSpPr txBox="1"/>
          <p:nvPr>
            <p:ph idx="11" type="ftr"/>
          </p:nvPr>
        </p:nvSpPr>
        <p:spPr>
          <a:xfrm>
            <a:off x="4165600" y="6356354"/>
            <a:ext cx="3860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90918D"/>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4" name="Google Shape;354;p54"/>
          <p:cNvSpPr txBox="1"/>
          <p:nvPr>
            <p:ph idx="12" type="sldNum"/>
          </p:nvPr>
        </p:nvSpPr>
        <p:spPr>
          <a:xfrm>
            <a:off x="8737600" y="6356354"/>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90918D"/>
                </a:solidFill>
                <a:latin typeface="Calibri"/>
                <a:ea typeface="Calibri"/>
                <a:cs typeface="Calibri"/>
                <a:sym typeface="Calibri"/>
              </a:defRPr>
            </a:lvl1pPr>
            <a:lvl2pPr indent="0" lvl="1" marL="0" marR="0" rtl="0" algn="r">
              <a:spcBef>
                <a:spcPts val="0"/>
              </a:spcBef>
              <a:buNone/>
              <a:defRPr sz="1200">
                <a:solidFill>
                  <a:srgbClr val="90918D"/>
                </a:solidFill>
                <a:latin typeface="Calibri"/>
                <a:ea typeface="Calibri"/>
                <a:cs typeface="Calibri"/>
                <a:sym typeface="Calibri"/>
              </a:defRPr>
            </a:lvl2pPr>
            <a:lvl3pPr indent="0" lvl="2" marL="0" marR="0" rtl="0" algn="r">
              <a:spcBef>
                <a:spcPts val="0"/>
              </a:spcBef>
              <a:buNone/>
              <a:defRPr sz="1200">
                <a:solidFill>
                  <a:srgbClr val="90918D"/>
                </a:solidFill>
                <a:latin typeface="Calibri"/>
                <a:ea typeface="Calibri"/>
                <a:cs typeface="Calibri"/>
                <a:sym typeface="Calibri"/>
              </a:defRPr>
            </a:lvl3pPr>
            <a:lvl4pPr indent="0" lvl="3" marL="0" marR="0" rtl="0" algn="r">
              <a:spcBef>
                <a:spcPts val="0"/>
              </a:spcBef>
              <a:buNone/>
              <a:defRPr sz="1200">
                <a:solidFill>
                  <a:srgbClr val="90918D"/>
                </a:solidFill>
                <a:latin typeface="Calibri"/>
                <a:ea typeface="Calibri"/>
                <a:cs typeface="Calibri"/>
                <a:sym typeface="Calibri"/>
              </a:defRPr>
            </a:lvl4pPr>
            <a:lvl5pPr indent="0" lvl="4" marL="0" marR="0" rtl="0" algn="r">
              <a:spcBef>
                <a:spcPts val="0"/>
              </a:spcBef>
              <a:buNone/>
              <a:defRPr sz="1200">
                <a:solidFill>
                  <a:srgbClr val="90918D"/>
                </a:solidFill>
                <a:latin typeface="Calibri"/>
                <a:ea typeface="Calibri"/>
                <a:cs typeface="Calibri"/>
                <a:sym typeface="Calibri"/>
              </a:defRPr>
            </a:lvl5pPr>
            <a:lvl6pPr indent="0" lvl="5" marL="0" marR="0" rtl="0" algn="r">
              <a:spcBef>
                <a:spcPts val="0"/>
              </a:spcBef>
              <a:buNone/>
              <a:defRPr sz="1200">
                <a:solidFill>
                  <a:srgbClr val="90918D"/>
                </a:solidFill>
                <a:latin typeface="Calibri"/>
                <a:ea typeface="Calibri"/>
                <a:cs typeface="Calibri"/>
                <a:sym typeface="Calibri"/>
              </a:defRPr>
            </a:lvl6pPr>
            <a:lvl7pPr indent="0" lvl="6" marL="0" marR="0" rtl="0" algn="r">
              <a:spcBef>
                <a:spcPts val="0"/>
              </a:spcBef>
              <a:buNone/>
              <a:defRPr sz="1200">
                <a:solidFill>
                  <a:srgbClr val="90918D"/>
                </a:solidFill>
                <a:latin typeface="Calibri"/>
                <a:ea typeface="Calibri"/>
                <a:cs typeface="Calibri"/>
                <a:sym typeface="Calibri"/>
              </a:defRPr>
            </a:lvl7pPr>
            <a:lvl8pPr indent="0" lvl="7" marL="0" marR="0" rtl="0" algn="r">
              <a:spcBef>
                <a:spcPts val="0"/>
              </a:spcBef>
              <a:buNone/>
              <a:defRPr sz="1200">
                <a:solidFill>
                  <a:srgbClr val="90918D"/>
                </a:solidFill>
                <a:latin typeface="Calibri"/>
                <a:ea typeface="Calibri"/>
                <a:cs typeface="Calibri"/>
                <a:sym typeface="Calibri"/>
              </a:defRPr>
            </a:lvl8pPr>
            <a:lvl9pPr indent="0" lvl="8" marL="0" marR="0" rtl="0" algn="r">
              <a:spcBef>
                <a:spcPts val="0"/>
              </a:spcBef>
              <a:buNone/>
              <a:defRPr sz="1200">
                <a:solidFill>
                  <a:srgbClr val="90918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62" name="Shape 62"/>
        <p:cNvGrpSpPr/>
        <p:nvPr/>
      </p:nvGrpSpPr>
      <p:grpSpPr>
        <a:xfrm>
          <a:off x="0" y="0"/>
          <a:ext cx="0" cy="0"/>
          <a:chOff x="0" y="0"/>
          <a:chExt cx="0" cy="0"/>
        </a:xfrm>
      </p:grpSpPr>
      <p:sp>
        <p:nvSpPr>
          <p:cNvPr id="63" name="Google Shape;63;p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64" name="Google Shape;64;p6"/>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lstStyle>
            <a:lvl1pPr indent="-228600" lvl="0" marL="457200" marR="0" rtl="0" algn="l">
              <a:spcBef>
                <a:spcPts val="1000"/>
              </a:spcBef>
              <a:spcAft>
                <a:spcPts val="0"/>
              </a:spcAft>
              <a:buClr>
                <a:schemeClr val="accent1"/>
              </a:buClr>
              <a:buSzPts val="1920"/>
              <a:buFont typeface="Noto Sans Symbols"/>
              <a:buNone/>
              <a:defRPr b="0" i="0" sz="2400" u="none" cap="none" strike="noStrike">
                <a:solidFill>
                  <a:srgbClr val="3F3F3F"/>
                </a:solidFill>
                <a:latin typeface="Trebuchet MS"/>
                <a:ea typeface="Trebuchet MS"/>
                <a:cs typeface="Trebuchet MS"/>
                <a:sym typeface="Trebuchet MS"/>
              </a:defRPr>
            </a:lvl1pPr>
            <a:lvl2pPr indent="-228600" lvl="1" marL="914400" marR="0" rtl="0" algn="l">
              <a:spcBef>
                <a:spcPts val="1000"/>
              </a:spcBef>
              <a:spcAft>
                <a:spcPts val="0"/>
              </a:spcAft>
              <a:buClr>
                <a:schemeClr val="accent1"/>
              </a:buClr>
              <a:buSzPts val="1600"/>
              <a:buFont typeface="Noto Sans Symbols"/>
              <a:buNone/>
              <a:defRPr b="1" i="0" sz="2000" u="none" cap="none" strike="noStrike">
                <a:solidFill>
                  <a:srgbClr val="3F3F3F"/>
                </a:solidFill>
                <a:latin typeface="Trebuchet MS"/>
                <a:ea typeface="Trebuchet MS"/>
                <a:cs typeface="Trebuchet MS"/>
                <a:sym typeface="Trebuchet MS"/>
              </a:defRPr>
            </a:lvl2pPr>
            <a:lvl3pPr indent="-228600" lvl="2" marL="1371600" marR="0" rtl="0" algn="l">
              <a:spcBef>
                <a:spcPts val="1000"/>
              </a:spcBef>
              <a:spcAft>
                <a:spcPts val="0"/>
              </a:spcAft>
              <a:buClr>
                <a:schemeClr val="accent1"/>
              </a:buClr>
              <a:buSzPts val="1440"/>
              <a:buFont typeface="Noto Sans Symbols"/>
              <a:buNone/>
              <a:defRPr b="1" i="0" sz="1800" u="none" cap="none" strike="noStrike">
                <a:solidFill>
                  <a:srgbClr val="3F3F3F"/>
                </a:solidFill>
                <a:latin typeface="Trebuchet MS"/>
                <a:ea typeface="Trebuchet MS"/>
                <a:cs typeface="Trebuchet MS"/>
                <a:sym typeface="Trebuchet MS"/>
              </a:defRPr>
            </a:lvl3pPr>
            <a:lvl4pPr indent="-228600" lvl="3" marL="18288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Trebuchet MS"/>
                <a:ea typeface="Trebuchet MS"/>
                <a:cs typeface="Trebuchet MS"/>
                <a:sym typeface="Trebuchet MS"/>
              </a:defRPr>
            </a:lvl4pPr>
            <a:lvl5pPr indent="-228600" lvl="4" marL="22860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Trebuchet MS"/>
                <a:ea typeface="Trebuchet MS"/>
                <a:cs typeface="Trebuchet MS"/>
                <a:sym typeface="Trebuchet MS"/>
              </a:defRPr>
            </a:lvl5pPr>
            <a:lvl6pPr indent="-228600" lvl="5" marL="27432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Trebuchet MS"/>
                <a:ea typeface="Trebuchet MS"/>
                <a:cs typeface="Trebuchet MS"/>
                <a:sym typeface="Trebuchet MS"/>
              </a:defRPr>
            </a:lvl6pPr>
            <a:lvl7pPr indent="-228600" lvl="6" marL="32004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Trebuchet MS"/>
                <a:ea typeface="Trebuchet MS"/>
                <a:cs typeface="Trebuchet MS"/>
                <a:sym typeface="Trebuchet MS"/>
              </a:defRPr>
            </a:lvl7pPr>
            <a:lvl8pPr indent="-228600" lvl="7" marL="36576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Trebuchet MS"/>
                <a:ea typeface="Trebuchet MS"/>
                <a:cs typeface="Trebuchet MS"/>
                <a:sym typeface="Trebuchet MS"/>
              </a:defRPr>
            </a:lvl8pPr>
            <a:lvl9pPr indent="-228600" lvl="8" marL="41148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Trebuchet MS"/>
                <a:ea typeface="Trebuchet MS"/>
                <a:cs typeface="Trebuchet MS"/>
                <a:sym typeface="Trebuchet MS"/>
              </a:defRPr>
            </a:lvl9pPr>
          </a:lstStyle>
          <a:p/>
        </p:txBody>
      </p:sp>
      <p:sp>
        <p:nvSpPr>
          <p:cNvPr id="65" name="Google Shape;65;p6"/>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66" name="Google Shape;66;p6"/>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lstStyle>
            <a:lvl1pPr indent="-228600" lvl="0" marL="457200" marR="0" rtl="0" algn="l">
              <a:spcBef>
                <a:spcPts val="1000"/>
              </a:spcBef>
              <a:spcAft>
                <a:spcPts val="0"/>
              </a:spcAft>
              <a:buClr>
                <a:schemeClr val="accent1"/>
              </a:buClr>
              <a:buSzPts val="1920"/>
              <a:buFont typeface="Noto Sans Symbols"/>
              <a:buNone/>
              <a:defRPr b="0" i="0" sz="2400" u="none" cap="none" strike="noStrike">
                <a:solidFill>
                  <a:srgbClr val="3F3F3F"/>
                </a:solidFill>
                <a:latin typeface="Trebuchet MS"/>
                <a:ea typeface="Trebuchet MS"/>
                <a:cs typeface="Trebuchet MS"/>
                <a:sym typeface="Trebuchet MS"/>
              </a:defRPr>
            </a:lvl1pPr>
            <a:lvl2pPr indent="-228600" lvl="1" marL="914400" marR="0" rtl="0" algn="l">
              <a:spcBef>
                <a:spcPts val="1000"/>
              </a:spcBef>
              <a:spcAft>
                <a:spcPts val="0"/>
              </a:spcAft>
              <a:buClr>
                <a:schemeClr val="accent1"/>
              </a:buClr>
              <a:buSzPts val="1600"/>
              <a:buFont typeface="Noto Sans Symbols"/>
              <a:buNone/>
              <a:defRPr b="1" i="0" sz="2000" u="none" cap="none" strike="noStrike">
                <a:solidFill>
                  <a:srgbClr val="3F3F3F"/>
                </a:solidFill>
                <a:latin typeface="Trebuchet MS"/>
                <a:ea typeface="Trebuchet MS"/>
                <a:cs typeface="Trebuchet MS"/>
                <a:sym typeface="Trebuchet MS"/>
              </a:defRPr>
            </a:lvl2pPr>
            <a:lvl3pPr indent="-228600" lvl="2" marL="1371600" marR="0" rtl="0" algn="l">
              <a:spcBef>
                <a:spcPts val="1000"/>
              </a:spcBef>
              <a:spcAft>
                <a:spcPts val="0"/>
              </a:spcAft>
              <a:buClr>
                <a:schemeClr val="accent1"/>
              </a:buClr>
              <a:buSzPts val="1440"/>
              <a:buFont typeface="Noto Sans Symbols"/>
              <a:buNone/>
              <a:defRPr b="1" i="0" sz="1800" u="none" cap="none" strike="noStrike">
                <a:solidFill>
                  <a:srgbClr val="3F3F3F"/>
                </a:solidFill>
                <a:latin typeface="Trebuchet MS"/>
                <a:ea typeface="Trebuchet MS"/>
                <a:cs typeface="Trebuchet MS"/>
                <a:sym typeface="Trebuchet MS"/>
              </a:defRPr>
            </a:lvl3pPr>
            <a:lvl4pPr indent="-228600" lvl="3" marL="18288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Trebuchet MS"/>
                <a:ea typeface="Trebuchet MS"/>
                <a:cs typeface="Trebuchet MS"/>
                <a:sym typeface="Trebuchet MS"/>
              </a:defRPr>
            </a:lvl4pPr>
            <a:lvl5pPr indent="-228600" lvl="4" marL="22860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Trebuchet MS"/>
                <a:ea typeface="Trebuchet MS"/>
                <a:cs typeface="Trebuchet MS"/>
                <a:sym typeface="Trebuchet MS"/>
              </a:defRPr>
            </a:lvl5pPr>
            <a:lvl6pPr indent="-228600" lvl="5" marL="27432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Trebuchet MS"/>
                <a:ea typeface="Trebuchet MS"/>
                <a:cs typeface="Trebuchet MS"/>
                <a:sym typeface="Trebuchet MS"/>
              </a:defRPr>
            </a:lvl6pPr>
            <a:lvl7pPr indent="-228600" lvl="6" marL="32004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Trebuchet MS"/>
                <a:ea typeface="Trebuchet MS"/>
                <a:cs typeface="Trebuchet MS"/>
                <a:sym typeface="Trebuchet MS"/>
              </a:defRPr>
            </a:lvl7pPr>
            <a:lvl8pPr indent="-228600" lvl="7" marL="36576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Trebuchet MS"/>
                <a:ea typeface="Trebuchet MS"/>
                <a:cs typeface="Trebuchet MS"/>
                <a:sym typeface="Trebuchet MS"/>
              </a:defRPr>
            </a:lvl8pPr>
            <a:lvl9pPr indent="-228600" lvl="8" marL="41148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Trebuchet MS"/>
                <a:ea typeface="Trebuchet MS"/>
                <a:cs typeface="Trebuchet MS"/>
                <a:sym typeface="Trebuchet MS"/>
              </a:defRPr>
            </a:lvl9pPr>
          </a:lstStyle>
          <a:p/>
        </p:txBody>
      </p:sp>
      <p:sp>
        <p:nvSpPr>
          <p:cNvPr id="67" name="Google Shape;67;p6"/>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68" name="Google Shape;68;p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900">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69" name="Google Shape;69;p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900">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70" name="Google Shape;70;p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accent1"/>
                </a:solidFill>
                <a:latin typeface="Trebuchet MS"/>
                <a:ea typeface="Trebuchet MS"/>
                <a:cs typeface="Trebuchet MS"/>
                <a:sym typeface="Trebuchet MS"/>
              </a:defRPr>
            </a:lvl1pPr>
            <a:lvl2pPr indent="0" lvl="1" marL="0" marR="0" rtl="0" algn="r">
              <a:spcBef>
                <a:spcPts val="0"/>
              </a:spcBef>
              <a:buNone/>
              <a:defRPr sz="900">
                <a:solidFill>
                  <a:schemeClr val="accent1"/>
                </a:solidFill>
                <a:latin typeface="Trebuchet MS"/>
                <a:ea typeface="Trebuchet MS"/>
                <a:cs typeface="Trebuchet MS"/>
                <a:sym typeface="Trebuchet MS"/>
              </a:defRPr>
            </a:lvl2pPr>
            <a:lvl3pPr indent="0" lvl="2" marL="0" marR="0" rtl="0" algn="r">
              <a:spcBef>
                <a:spcPts val="0"/>
              </a:spcBef>
              <a:buNone/>
              <a:defRPr sz="900">
                <a:solidFill>
                  <a:schemeClr val="accent1"/>
                </a:solidFill>
                <a:latin typeface="Trebuchet MS"/>
                <a:ea typeface="Trebuchet MS"/>
                <a:cs typeface="Trebuchet MS"/>
                <a:sym typeface="Trebuchet MS"/>
              </a:defRPr>
            </a:lvl3pPr>
            <a:lvl4pPr indent="0" lvl="3" marL="0" marR="0" rtl="0" algn="r">
              <a:spcBef>
                <a:spcPts val="0"/>
              </a:spcBef>
              <a:buNone/>
              <a:defRPr sz="900">
                <a:solidFill>
                  <a:schemeClr val="accent1"/>
                </a:solidFill>
                <a:latin typeface="Trebuchet MS"/>
                <a:ea typeface="Trebuchet MS"/>
                <a:cs typeface="Trebuchet MS"/>
                <a:sym typeface="Trebuchet MS"/>
              </a:defRPr>
            </a:lvl4pPr>
            <a:lvl5pPr indent="0" lvl="4" marL="0" marR="0" rtl="0" algn="r">
              <a:spcBef>
                <a:spcPts val="0"/>
              </a:spcBef>
              <a:buNone/>
              <a:defRPr sz="900">
                <a:solidFill>
                  <a:schemeClr val="accent1"/>
                </a:solidFill>
                <a:latin typeface="Trebuchet MS"/>
                <a:ea typeface="Trebuchet MS"/>
                <a:cs typeface="Trebuchet MS"/>
                <a:sym typeface="Trebuchet MS"/>
              </a:defRPr>
            </a:lvl5pPr>
            <a:lvl6pPr indent="0" lvl="5" marL="0" marR="0" rtl="0" algn="r">
              <a:spcBef>
                <a:spcPts val="0"/>
              </a:spcBef>
              <a:buNone/>
              <a:defRPr sz="900">
                <a:solidFill>
                  <a:schemeClr val="accent1"/>
                </a:solidFill>
                <a:latin typeface="Trebuchet MS"/>
                <a:ea typeface="Trebuchet MS"/>
                <a:cs typeface="Trebuchet MS"/>
                <a:sym typeface="Trebuchet MS"/>
              </a:defRPr>
            </a:lvl6pPr>
            <a:lvl7pPr indent="0" lvl="6" marL="0" marR="0" rtl="0" algn="r">
              <a:spcBef>
                <a:spcPts val="0"/>
              </a:spcBef>
              <a:buNone/>
              <a:defRPr sz="900">
                <a:solidFill>
                  <a:schemeClr val="accent1"/>
                </a:solidFill>
                <a:latin typeface="Trebuchet MS"/>
                <a:ea typeface="Trebuchet MS"/>
                <a:cs typeface="Trebuchet MS"/>
                <a:sym typeface="Trebuchet MS"/>
              </a:defRPr>
            </a:lvl7pPr>
            <a:lvl8pPr indent="0" lvl="7" marL="0" marR="0" rtl="0" algn="r">
              <a:spcBef>
                <a:spcPts val="0"/>
              </a:spcBef>
              <a:buNone/>
              <a:defRPr sz="900">
                <a:solidFill>
                  <a:schemeClr val="accent1"/>
                </a:solidFill>
                <a:latin typeface="Trebuchet MS"/>
                <a:ea typeface="Trebuchet MS"/>
                <a:cs typeface="Trebuchet MS"/>
                <a:sym typeface="Trebuchet MS"/>
              </a:defRPr>
            </a:lvl8pPr>
            <a:lvl9pPr indent="0" lvl="8" marL="0" marR="0" rtl="0" algn="r">
              <a:spcBef>
                <a:spcPts val="0"/>
              </a:spcBef>
              <a:buNone/>
              <a:defRPr sz="900">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55" name="Shape 355"/>
        <p:cNvGrpSpPr/>
        <p:nvPr/>
      </p:nvGrpSpPr>
      <p:grpSpPr>
        <a:xfrm>
          <a:off x="0" y="0"/>
          <a:ext cx="0" cy="0"/>
          <a:chOff x="0" y="0"/>
          <a:chExt cx="0" cy="0"/>
        </a:xfrm>
      </p:grpSpPr>
      <p:sp>
        <p:nvSpPr>
          <p:cNvPr id="356" name="Google Shape;356;p55"/>
          <p:cNvSpPr txBox="1"/>
          <p:nvPr>
            <p:ph idx="10" type="dt"/>
          </p:nvPr>
        </p:nvSpPr>
        <p:spPr>
          <a:xfrm>
            <a:off x="609600" y="6356354"/>
            <a:ext cx="28448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90918D"/>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7" name="Google Shape;357;p55"/>
          <p:cNvSpPr txBox="1"/>
          <p:nvPr>
            <p:ph idx="11" type="ftr"/>
          </p:nvPr>
        </p:nvSpPr>
        <p:spPr>
          <a:xfrm>
            <a:off x="4165600" y="6356354"/>
            <a:ext cx="3860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90918D"/>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8" name="Google Shape;358;p55"/>
          <p:cNvSpPr txBox="1"/>
          <p:nvPr>
            <p:ph idx="12" type="sldNum"/>
          </p:nvPr>
        </p:nvSpPr>
        <p:spPr>
          <a:xfrm>
            <a:off x="8737600" y="6356354"/>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90918D"/>
                </a:solidFill>
                <a:latin typeface="Calibri"/>
                <a:ea typeface="Calibri"/>
                <a:cs typeface="Calibri"/>
                <a:sym typeface="Calibri"/>
              </a:defRPr>
            </a:lvl1pPr>
            <a:lvl2pPr indent="0" lvl="1" marL="0" marR="0" rtl="0" algn="r">
              <a:spcBef>
                <a:spcPts val="0"/>
              </a:spcBef>
              <a:buNone/>
              <a:defRPr sz="1200">
                <a:solidFill>
                  <a:srgbClr val="90918D"/>
                </a:solidFill>
                <a:latin typeface="Calibri"/>
                <a:ea typeface="Calibri"/>
                <a:cs typeface="Calibri"/>
                <a:sym typeface="Calibri"/>
              </a:defRPr>
            </a:lvl2pPr>
            <a:lvl3pPr indent="0" lvl="2" marL="0" marR="0" rtl="0" algn="r">
              <a:spcBef>
                <a:spcPts val="0"/>
              </a:spcBef>
              <a:buNone/>
              <a:defRPr sz="1200">
                <a:solidFill>
                  <a:srgbClr val="90918D"/>
                </a:solidFill>
                <a:latin typeface="Calibri"/>
                <a:ea typeface="Calibri"/>
                <a:cs typeface="Calibri"/>
                <a:sym typeface="Calibri"/>
              </a:defRPr>
            </a:lvl3pPr>
            <a:lvl4pPr indent="0" lvl="3" marL="0" marR="0" rtl="0" algn="r">
              <a:spcBef>
                <a:spcPts val="0"/>
              </a:spcBef>
              <a:buNone/>
              <a:defRPr sz="1200">
                <a:solidFill>
                  <a:srgbClr val="90918D"/>
                </a:solidFill>
                <a:latin typeface="Calibri"/>
                <a:ea typeface="Calibri"/>
                <a:cs typeface="Calibri"/>
                <a:sym typeface="Calibri"/>
              </a:defRPr>
            </a:lvl4pPr>
            <a:lvl5pPr indent="0" lvl="4" marL="0" marR="0" rtl="0" algn="r">
              <a:spcBef>
                <a:spcPts val="0"/>
              </a:spcBef>
              <a:buNone/>
              <a:defRPr sz="1200">
                <a:solidFill>
                  <a:srgbClr val="90918D"/>
                </a:solidFill>
                <a:latin typeface="Calibri"/>
                <a:ea typeface="Calibri"/>
                <a:cs typeface="Calibri"/>
                <a:sym typeface="Calibri"/>
              </a:defRPr>
            </a:lvl5pPr>
            <a:lvl6pPr indent="0" lvl="5" marL="0" marR="0" rtl="0" algn="r">
              <a:spcBef>
                <a:spcPts val="0"/>
              </a:spcBef>
              <a:buNone/>
              <a:defRPr sz="1200">
                <a:solidFill>
                  <a:srgbClr val="90918D"/>
                </a:solidFill>
                <a:latin typeface="Calibri"/>
                <a:ea typeface="Calibri"/>
                <a:cs typeface="Calibri"/>
                <a:sym typeface="Calibri"/>
              </a:defRPr>
            </a:lvl6pPr>
            <a:lvl7pPr indent="0" lvl="6" marL="0" marR="0" rtl="0" algn="r">
              <a:spcBef>
                <a:spcPts val="0"/>
              </a:spcBef>
              <a:buNone/>
              <a:defRPr sz="1200">
                <a:solidFill>
                  <a:srgbClr val="90918D"/>
                </a:solidFill>
                <a:latin typeface="Calibri"/>
                <a:ea typeface="Calibri"/>
                <a:cs typeface="Calibri"/>
                <a:sym typeface="Calibri"/>
              </a:defRPr>
            </a:lvl7pPr>
            <a:lvl8pPr indent="0" lvl="7" marL="0" marR="0" rtl="0" algn="r">
              <a:spcBef>
                <a:spcPts val="0"/>
              </a:spcBef>
              <a:buNone/>
              <a:defRPr sz="1200">
                <a:solidFill>
                  <a:srgbClr val="90918D"/>
                </a:solidFill>
                <a:latin typeface="Calibri"/>
                <a:ea typeface="Calibri"/>
                <a:cs typeface="Calibri"/>
                <a:sym typeface="Calibri"/>
              </a:defRPr>
            </a:lvl8pPr>
            <a:lvl9pPr indent="0" lvl="8" marL="0" marR="0" rtl="0" algn="r">
              <a:spcBef>
                <a:spcPts val="0"/>
              </a:spcBef>
              <a:buNone/>
              <a:defRPr sz="1200">
                <a:solidFill>
                  <a:srgbClr val="90918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359" name="Shape 359"/>
        <p:cNvGrpSpPr/>
        <p:nvPr/>
      </p:nvGrpSpPr>
      <p:grpSpPr>
        <a:xfrm>
          <a:off x="0" y="0"/>
          <a:ext cx="0" cy="0"/>
          <a:chOff x="0" y="0"/>
          <a:chExt cx="0" cy="0"/>
        </a:xfrm>
      </p:grpSpPr>
      <p:sp>
        <p:nvSpPr>
          <p:cNvPr id="360" name="Google Shape;360;p56"/>
          <p:cNvSpPr txBox="1"/>
          <p:nvPr>
            <p:ph type="title"/>
          </p:nvPr>
        </p:nvSpPr>
        <p:spPr>
          <a:xfrm>
            <a:off x="609603" y="273050"/>
            <a:ext cx="4011084" cy="116205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61" name="Google Shape;361;p56"/>
          <p:cNvSpPr txBox="1"/>
          <p:nvPr>
            <p:ph idx="1" type="body"/>
          </p:nvPr>
        </p:nvSpPr>
        <p:spPr>
          <a:xfrm>
            <a:off x="4766733" y="273054"/>
            <a:ext cx="6815667" cy="585311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62" name="Google Shape;362;p56"/>
          <p:cNvSpPr txBox="1"/>
          <p:nvPr>
            <p:ph idx="2" type="body"/>
          </p:nvPr>
        </p:nvSpPr>
        <p:spPr>
          <a:xfrm>
            <a:off x="609603" y="1435103"/>
            <a:ext cx="4011084" cy="4691063"/>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363" name="Google Shape;363;p56"/>
          <p:cNvSpPr txBox="1"/>
          <p:nvPr>
            <p:ph idx="10" type="dt"/>
          </p:nvPr>
        </p:nvSpPr>
        <p:spPr>
          <a:xfrm>
            <a:off x="609600" y="6356354"/>
            <a:ext cx="28448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90918D"/>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4" name="Google Shape;364;p56"/>
          <p:cNvSpPr txBox="1"/>
          <p:nvPr>
            <p:ph idx="11" type="ftr"/>
          </p:nvPr>
        </p:nvSpPr>
        <p:spPr>
          <a:xfrm>
            <a:off x="4165600" y="6356354"/>
            <a:ext cx="3860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90918D"/>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5" name="Google Shape;365;p56"/>
          <p:cNvSpPr txBox="1"/>
          <p:nvPr>
            <p:ph idx="12" type="sldNum"/>
          </p:nvPr>
        </p:nvSpPr>
        <p:spPr>
          <a:xfrm>
            <a:off x="8737600" y="6356354"/>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90918D"/>
                </a:solidFill>
                <a:latin typeface="Calibri"/>
                <a:ea typeface="Calibri"/>
                <a:cs typeface="Calibri"/>
                <a:sym typeface="Calibri"/>
              </a:defRPr>
            </a:lvl1pPr>
            <a:lvl2pPr indent="0" lvl="1" marL="0" marR="0" rtl="0" algn="r">
              <a:spcBef>
                <a:spcPts val="0"/>
              </a:spcBef>
              <a:buNone/>
              <a:defRPr sz="1200">
                <a:solidFill>
                  <a:srgbClr val="90918D"/>
                </a:solidFill>
                <a:latin typeface="Calibri"/>
                <a:ea typeface="Calibri"/>
                <a:cs typeface="Calibri"/>
                <a:sym typeface="Calibri"/>
              </a:defRPr>
            </a:lvl2pPr>
            <a:lvl3pPr indent="0" lvl="2" marL="0" marR="0" rtl="0" algn="r">
              <a:spcBef>
                <a:spcPts val="0"/>
              </a:spcBef>
              <a:buNone/>
              <a:defRPr sz="1200">
                <a:solidFill>
                  <a:srgbClr val="90918D"/>
                </a:solidFill>
                <a:latin typeface="Calibri"/>
                <a:ea typeface="Calibri"/>
                <a:cs typeface="Calibri"/>
                <a:sym typeface="Calibri"/>
              </a:defRPr>
            </a:lvl3pPr>
            <a:lvl4pPr indent="0" lvl="3" marL="0" marR="0" rtl="0" algn="r">
              <a:spcBef>
                <a:spcPts val="0"/>
              </a:spcBef>
              <a:buNone/>
              <a:defRPr sz="1200">
                <a:solidFill>
                  <a:srgbClr val="90918D"/>
                </a:solidFill>
                <a:latin typeface="Calibri"/>
                <a:ea typeface="Calibri"/>
                <a:cs typeface="Calibri"/>
                <a:sym typeface="Calibri"/>
              </a:defRPr>
            </a:lvl4pPr>
            <a:lvl5pPr indent="0" lvl="4" marL="0" marR="0" rtl="0" algn="r">
              <a:spcBef>
                <a:spcPts val="0"/>
              </a:spcBef>
              <a:buNone/>
              <a:defRPr sz="1200">
                <a:solidFill>
                  <a:srgbClr val="90918D"/>
                </a:solidFill>
                <a:latin typeface="Calibri"/>
                <a:ea typeface="Calibri"/>
                <a:cs typeface="Calibri"/>
                <a:sym typeface="Calibri"/>
              </a:defRPr>
            </a:lvl5pPr>
            <a:lvl6pPr indent="0" lvl="5" marL="0" marR="0" rtl="0" algn="r">
              <a:spcBef>
                <a:spcPts val="0"/>
              </a:spcBef>
              <a:buNone/>
              <a:defRPr sz="1200">
                <a:solidFill>
                  <a:srgbClr val="90918D"/>
                </a:solidFill>
                <a:latin typeface="Calibri"/>
                <a:ea typeface="Calibri"/>
                <a:cs typeface="Calibri"/>
                <a:sym typeface="Calibri"/>
              </a:defRPr>
            </a:lvl6pPr>
            <a:lvl7pPr indent="0" lvl="6" marL="0" marR="0" rtl="0" algn="r">
              <a:spcBef>
                <a:spcPts val="0"/>
              </a:spcBef>
              <a:buNone/>
              <a:defRPr sz="1200">
                <a:solidFill>
                  <a:srgbClr val="90918D"/>
                </a:solidFill>
                <a:latin typeface="Calibri"/>
                <a:ea typeface="Calibri"/>
                <a:cs typeface="Calibri"/>
                <a:sym typeface="Calibri"/>
              </a:defRPr>
            </a:lvl7pPr>
            <a:lvl8pPr indent="0" lvl="7" marL="0" marR="0" rtl="0" algn="r">
              <a:spcBef>
                <a:spcPts val="0"/>
              </a:spcBef>
              <a:buNone/>
              <a:defRPr sz="1200">
                <a:solidFill>
                  <a:srgbClr val="90918D"/>
                </a:solidFill>
                <a:latin typeface="Calibri"/>
                <a:ea typeface="Calibri"/>
                <a:cs typeface="Calibri"/>
                <a:sym typeface="Calibri"/>
              </a:defRPr>
            </a:lvl8pPr>
            <a:lvl9pPr indent="0" lvl="8" marL="0" marR="0" rtl="0" algn="r">
              <a:spcBef>
                <a:spcPts val="0"/>
              </a:spcBef>
              <a:buNone/>
              <a:defRPr sz="1200">
                <a:solidFill>
                  <a:srgbClr val="90918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366" name="Shape 366"/>
        <p:cNvGrpSpPr/>
        <p:nvPr/>
      </p:nvGrpSpPr>
      <p:grpSpPr>
        <a:xfrm>
          <a:off x="0" y="0"/>
          <a:ext cx="0" cy="0"/>
          <a:chOff x="0" y="0"/>
          <a:chExt cx="0" cy="0"/>
        </a:xfrm>
      </p:grpSpPr>
      <p:sp>
        <p:nvSpPr>
          <p:cNvPr id="367" name="Google Shape;367;p57"/>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68" name="Google Shape;368;p57"/>
          <p:cNvSpPr/>
          <p:nvPr>
            <p:ph idx="2" type="pic"/>
          </p:nvPr>
        </p:nvSpPr>
        <p:spPr>
          <a:xfrm>
            <a:off x="2389717" y="612775"/>
            <a:ext cx="73152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69" name="Google Shape;369;p57"/>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370" name="Google Shape;370;p57"/>
          <p:cNvSpPr txBox="1"/>
          <p:nvPr>
            <p:ph idx="10" type="dt"/>
          </p:nvPr>
        </p:nvSpPr>
        <p:spPr>
          <a:xfrm>
            <a:off x="609600" y="6356354"/>
            <a:ext cx="28448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90918D"/>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1" name="Google Shape;371;p57"/>
          <p:cNvSpPr txBox="1"/>
          <p:nvPr>
            <p:ph idx="11" type="ftr"/>
          </p:nvPr>
        </p:nvSpPr>
        <p:spPr>
          <a:xfrm>
            <a:off x="4165600" y="6356354"/>
            <a:ext cx="3860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90918D"/>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2" name="Google Shape;372;p57"/>
          <p:cNvSpPr txBox="1"/>
          <p:nvPr>
            <p:ph idx="12" type="sldNum"/>
          </p:nvPr>
        </p:nvSpPr>
        <p:spPr>
          <a:xfrm>
            <a:off x="8737600" y="6356354"/>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90918D"/>
                </a:solidFill>
                <a:latin typeface="Calibri"/>
                <a:ea typeface="Calibri"/>
                <a:cs typeface="Calibri"/>
                <a:sym typeface="Calibri"/>
              </a:defRPr>
            </a:lvl1pPr>
            <a:lvl2pPr indent="0" lvl="1" marL="0" marR="0" rtl="0" algn="r">
              <a:spcBef>
                <a:spcPts val="0"/>
              </a:spcBef>
              <a:buNone/>
              <a:defRPr sz="1200">
                <a:solidFill>
                  <a:srgbClr val="90918D"/>
                </a:solidFill>
                <a:latin typeface="Calibri"/>
                <a:ea typeface="Calibri"/>
                <a:cs typeface="Calibri"/>
                <a:sym typeface="Calibri"/>
              </a:defRPr>
            </a:lvl2pPr>
            <a:lvl3pPr indent="0" lvl="2" marL="0" marR="0" rtl="0" algn="r">
              <a:spcBef>
                <a:spcPts val="0"/>
              </a:spcBef>
              <a:buNone/>
              <a:defRPr sz="1200">
                <a:solidFill>
                  <a:srgbClr val="90918D"/>
                </a:solidFill>
                <a:latin typeface="Calibri"/>
                <a:ea typeface="Calibri"/>
                <a:cs typeface="Calibri"/>
                <a:sym typeface="Calibri"/>
              </a:defRPr>
            </a:lvl3pPr>
            <a:lvl4pPr indent="0" lvl="3" marL="0" marR="0" rtl="0" algn="r">
              <a:spcBef>
                <a:spcPts val="0"/>
              </a:spcBef>
              <a:buNone/>
              <a:defRPr sz="1200">
                <a:solidFill>
                  <a:srgbClr val="90918D"/>
                </a:solidFill>
                <a:latin typeface="Calibri"/>
                <a:ea typeface="Calibri"/>
                <a:cs typeface="Calibri"/>
                <a:sym typeface="Calibri"/>
              </a:defRPr>
            </a:lvl4pPr>
            <a:lvl5pPr indent="0" lvl="4" marL="0" marR="0" rtl="0" algn="r">
              <a:spcBef>
                <a:spcPts val="0"/>
              </a:spcBef>
              <a:buNone/>
              <a:defRPr sz="1200">
                <a:solidFill>
                  <a:srgbClr val="90918D"/>
                </a:solidFill>
                <a:latin typeface="Calibri"/>
                <a:ea typeface="Calibri"/>
                <a:cs typeface="Calibri"/>
                <a:sym typeface="Calibri"/>
              </a:defRPr>
            </a:lvl5pPr>
            <a:lvl6pPr indent="0" lvl="5" marL="0" marR="0" rtl="0" algn="r">
              <a:spcBef>
                <a:spcPts val="0"/>
              </a:spcBef>
              <a:buNone/>
              <a:defRPr sz="1200">
                <a:solidFill>
                  <a:srgbClr val="90918D"/>
                </a:solidFill>
                <a:latin typeface="Calibri"/>
                <a:ea typeface="Calibri"/>
                <a:cs typeface="Calibri"/>
                <a:sym typeface="Calibri"/>
              </a:defRPr>
            </a:lvl6pPr>
            <a:lvl7pPr indent="0" lvl="6" marL="0" marR="0" rtl="0" algn="r">
              <a:spcBef>
                <a:spcPts val="0"/>
              </a:spcBef>
              <a:buNone/>
              <a:defRPr sz="1200">
                <a:solidFill>
                  <a:srgbClr val="90918D"/>
                </a:solidFill>
                <a:latin typeface="Calibri"/>
                <a:ea typeface="Calibri"/>
                <a:cs typeface="Calibri"/>
                <a:sym typeface="Calibri"/>
              </a:defRPr>
            </a:lvl7pPr>
            <a:lvl8pPr indent="0" lvl="7" marL="0" marR="0" rtl="0" algn="r">
              <a:spcBef>
                <a:spcPts val="0"/>
              </a:spcBef>
              <a:buNone/>
              <a:defRPr sz="1200">
                <a:solidFill>
                  <a:srgbClr val="90918D"/>
                </a:solidFill>
                <a:latin typeface="Calibri"/>
                <a:ea typeface="Calibri"/>
                <a:cs typeface="Calibri"/>
                <a:sym typeface="Calibri"/>
              </a:defRPr>
            </a:lvl8pPr>
            <a:lvl9pPr indent="0" lvl="8" marL="0" marR="0" rtl="0" algn="r">
              <a:spcBef>
                <a:spcPts val="0"/>
              </a:spcBef>
              <a:buNone/>
              <a:defRPr sz="1200">
                <a:solidFill>
                  <a:srgbClr val="90918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373" name="Shape 373"/>
        <p:cNvGrpSpPr/>
        <p:nvPr/>
      </p:nvGrpSpPr>
      <p:grpSpPr>
        <a:xfrm>
          <a:off x="0" y="0"/>
          <a:ext cx="0" cy="0"/>
          <a:chOff x="0" y="0"/>
          <a:chExt cx="0" cy="0"/>
        </a:xfrm>
      </p:grpSpPr>
      <p:sp>
        <p:nvSpPr>
          <p:cNvPr id="374" name="Google Shape;374;p5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5" name="Google Shape;375;p58"/>
          <p:cNvSpPr txBox="1"/>
          <p:nvPr>
            <p:ph idx="1" type="body"/>
          </p:nvPr>
        </p:nvSpPr>
        <p:spPr>
          <a:xfrm rot="5400000">
            <a:off x="3833018" y="-1623215"/>
            <a:ext cx="4525963" cy="109728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76" name="Google Shape;376;p58"/>
          <p:cNvSpPr txBox="1"/>
          <p:nvPr>
            <p:ph idx="10" type="dt"/>
          </p:nvPr>
        </p:nvSpPr>
        <p:spPr>
          <a:xfrm>
            <a:off x="609600" y="6356354"/>
            <a:ext cx="28448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90918D"/>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7" name="Google Shape;377;p58"/>
          <p:cNvSpPr txBox="1"/>
          <p:nvPr>
            <p:ph idx="11" type="ftr"/>
          </p:nvPr>
        </p:nvSpPr>
        <p:spPr>
          <a:xfrm>
            <a:off x="4165600" y="6356354"/>
            <a:ext cx="3860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90918D"/>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8" name="Google Shape;378;p58"/>
          <p:cNvSpPr txBox="1"/>
          <p:nvPr>
            <p:ph idx="12" type="sldNum"/>
          </p:nvPr>
        </p:nvSpPr>
        <p:spPr>
          <a:xfrm>
            <a:off x="8737600" y="6356354"/>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90918D"/>
                </a:solidFill>
                <a:latin typeface="Calibri"/>
                <a:ea typeface="Calibri"/>
                <a:cs typeface="Calibri"/>
                <a:sym typeface="Calibri"/>
              </a:defRPr>
            </a:lvl1pPr>
            <a:lvl2pPr indent="0" lvl="1" marL="0" marR="0" rtl="0" algn="r">
              <a:spcBef>
                <a:spcPts val="0"/>
              </a:spcBef>
              <a:buNone/>
              <a:defRPr sz="1200">
                <a:solidFill>
                  <a:srgbClr val="90918D"/>
                </a:solidFill>
                <a:latin typeface="Calibri"/>
                <a:ea typeface="Calibri"/>
                <a:cs typeface="Calibri"/>
                <a:sym typeface="Calibri"/>
              </a:defRPr>
            </a:lvl2pPr>
            <a:lvl3pPr indent="0" lvl="2" marL="0" marR="0" rtl="0" algn="r">
              <a:spcBef>
                <a:spcPts val="0"/>
              </a:spcBef>
              <a:buNone/>
              <a:defRPr sz="1200">
                <a:solidFill>
                  <a:srgbClr val="90918D"/>
                </a:solidFill>
                <a:latin typeface="Calibri"/>
                <a:ea typeface="Calibri"/>
                <a:cs typeface="Calibri"/>
                <a:sym typeface="Calibri"/>
              </a:defRPr>
            </a:lvl3pPr>
            <a:lvl4pPr indent="0" lvl="3" marL="0" marR="0" rtl="0" algn="r">
              <a:spcBef>
                <a:spcPts val="0"/>
              </a:spcBef>
              <a:buNone/>
              <a:defRPr sz="1200">
                <a:solidFill>
                  <a:srgbClr val="90918D"/>
                </a:solidFill>
                <a:latin typeface="Calibri"/>
                <a:ea typeface="Calibri"/>
                <a:cs typeface="Calibri"/>
                <a:sym typeface="Calibri"/>
              </a:defRPr>
            </a:lvl4pPr>
            <a:lvl5pPr indent="0" lvl="4" marL="0" marR="0" rtl="0" algn="r">
              <a:spcBef>
                <a:spcPts val="0"/>
              </a:spcBef>
              <a:buNone/>
              <a:defRPr sz="1200">
                <a:solidFill>
                  <a:srgbClr val="90918D"/>
                </a:solidFill>
                <a:latin typeface="Calibri"/>
                <a:ea typeface="Calibri"/>
                <a:cs typeface="Calibri"/>
                <a:sym typeface="Calibri"/>
              </a:defRPr>
            </a:lvl5pPr>
            <a:lvl6pPr indent="0" lvl="5" marL="0" marR="0" rtl="0" algn="r">
              <a:spcBef>
                <a:spcPts val="0"/>
              </a:spcBef>
              <a:buNone/>
              <a:defRPr sz="1200">
                <a:solidFill>
                  <a:srgbClr val="90918D"/>
                </a:solidFill>
                <a:latin typeface="Calibri"/>
                <a:ea typeface="Calibri"/>
                <a:cs typeface="Calibri"/>
                <a:sym typeface="Calibri"/>
              </a:defRPr>
            </a:lvl6pPr>
            <a:lvl7pPr indent="0" lvl="6" marL="0" marR="0" rtl="0" algn="r">
              <a:spcBef>
                <a:spcPts val="0"/>
              </a:spcBef>
              <a:buNone/>
              <a:defRPr sz="1200">
                <a:solidFill>
                  <a:srgbClr val="90918D"/>
                </a:solidFill>
                <a:latin typeface="Calibri"/>
                <a:ea typeface="Calibri"/>
                <a:cs typeface="Calibri"/>
                <a:sym typeface="Calibri"/>
              </a:defRPr>
            </a:lvl7pPr>
            <a:lvl8pPr indent="0" lvl="7" marL="0" marR="0" rtl="0" algn="r">
              <a:spcBef>
                <a:spcPts val="0"/>
              </a:spcBef>
              <a:buNone/>
              <a:defRPr sz="1200">
                <a:solidFill>
                  <a:srgbClr val="90918D"/>
                </a:solidFill>
                <a:latin typeface="Calibri"/>
                <a:ea typeface="Calibri"/>
                <a:cs typeface="Calibri"/>
                <a:sym typeface="Calibri"/>
              </a:defRPr>
            </a:lvl8pPr>
            <a:lvl9pPr indent="0" lvl="8" marL="0" marR="0" rtl="0" algn="r">
              <a:spcBef>
                <a:spcPts val="0"/>
              </a:spcBef>
              <a:buNone/>
              <a:defRPr sz="1200">
                <a:solidFill>
                  <a:srgbClr val="90918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379" name="Shape 379"/>
        <p:cNvGrpSpPr/>
        <p:nvPr/>
      </p:nvGrpSpPr>
      <p:grpSpPr>
        <a:xfrm>
          <a:off x="0" y="0"/>
          <a:ext cx="0" cy="0"/>
          <a:chOff x="0" y="0"/>
          <a:chExt cx="0" cy="0"/>
        </a:xfrm>
      </p:grpSpPr>
      <p:sp>
        <p:nvSpPr>
          <p:cNvPr id="380" name="Google Shape;380;p59"/>
          <p:cNvSpPr txBox="1"/>
          <p:nvPr>
            <p:ph type="title"/>
          </p:nvPr>
        </p:nvSpPr>
        <p:spPr>
          <a:xfrm rot="5400000">
            <a:off x="7285037" y="1828804"/>
            <a:ext cx="5851525" cy="27432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1" name="Google Shape;381;p59"/>
          <p:cNvSpPr txBox="1"/>
          <p:nvPr>
            <p:ph idx="1" type="body"/>
          </p:nvPr>
        </p:nvSpPr>
        <p:spPr>
          <a:xfrm rot="5400000">
            <a:off x="1697038" y="-812795"/>
            <a:ext cx="5851525" cy="80264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82" name="Google Shape;382;p59"/>
          <p:cNvSpPr txBox="1"/>
          <p:nvPr>
            <p:ph idx="10" type="dt"/>
          </p:nvPr>
        </p:nvSpPr>
        <p:spPr>
          <a:xfrm>
            <a:off x="609600" y="6356354"/>
            <a:ext cx="28448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90918D"/>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3" name="Google Shape;383;p59"/>
          <p:cNvSpPr txBox="1"/>
          <p:nvPr>
            <p:ph idx="11" type="ftr"/>
          </p:nvPr>
        </p:nvSpPr>
        <p:spPr>
          <a:xfrm>
            <a:off x="4165600" y="6356354"/>
            <a:ext cx="3860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90918D"/>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4" name="Google Shape;384;p59"/>
          <p:cNvSpPr txBox="1"/>
          <p:nvPr>
            <p:ph idx="12" type="sldNum"/>
          </p:nvPr>
        </p:nvSpPr>
        <p:spPr>
          <a:xfrm>
            <a:off x="8737600" y="6356354"/>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90918D"/>
                </a:solidFill>
                <a:latin typeface="Calibri"/>
                <a:ea typeface="Calibri"/>
                <a:cs typeface="Calibri"/>
                <a:sym typeface="Calibri"/>
              </a:defRPr>
            </a:lvl1pPr>
            <a:lvl2pPr indent="0" lvl="1" marL="0" marR="0" rtl="0" algn="r">
              <a:spcBef>
                <a:spcPts val="0"/>
              </a:spcBef>
              <a:buNone/>
              <a:defRPr sz="1200">
                <a:solidFill>
                  <a:srgbClr val="90918D"/>
                </a:solidFill>
                <a:latin typeface="Calibri"/>
                <a:ea typeface="Calibri"/>
                <a:cs typeface="Calibri"/>
                <a:sym typeface="Calibri"/>
              </a:defRPr>
            </a:lvl2pPr>
            <a:lvl3pPr indent="0" lvl="2" marL="0" marR="0" rtl="0" algn="r">
              <a:spcBef>
                <a:spcPts val="0"/>
              </a:spcBef>
              <a:buNone/>
              <a:defRPr sz="1200">
                <a:solidFill>
                  <a:srgbClr val="90918D"/>
                </a:solidFill>
                <a:latin typeface="Calibri"/>
                <a:ea typeface="Calibri"/>
                <a:cs typeface="Calibri"/>
                <a:sym typeface="Calibri"/>
              </a:defRPr>
            </a:lvl3pPr>
            <a:lvl4pPr indent="0" lvl="3" marL="0" marR="0" rtl="0" algn="r">
              <a:spcBef>
                <a:spcPts val="0"/>
              </a:spcBef>
              <a:buNone/>
              <a:defRPr sz="1200">
                <a:solidFill>
                  <a:srgbClr val="90918D"/>
                </a:solidFill>
                <a:latin typeface="Calibri"/>
                <a:ea typeface="Calibri"/>
                <a:cs typeface="Calibri"/>
                <a:sym typeface="Calibri"/>
              </a:defRPr>
            </a:lvl4pPr>
            <a:lvl5pPr indent="0" lvl="4" marL="0" marR="0" rtl="0" algn="r">
              <a:spcBef>
                <a:spcPts val="0"/>
              </a:spcBef>
              <a:buNone/>
              <a:defRPr sz="1200">
                <a:solidFill>
                  <a:srgbClr val="90918D"/>
                </a:solidFill>
                <a:latin typeface="Calibri"/>
                <a:ea typeface="Calibri"/>
                <a:cs typeface="Calibri"/>
                <a:sym typeface="Calibri"/>
              </a:defRPr>
            </a:lvl5pPr>
            <a:lvl6pPr indent="0" lvl="5" marL="0" marR="0" rtl="0" algn="r">
              <a:spcBef>
                <a:spcPts val="0"/>
              </a:spcBef>
              <a:buNone/>
              <a:defRPr sz="1200">
                <a:solidFill>
                  <a:srgbClr val="90918D"/>
                </a:solidFill>
                <a:latin typeface="Calibri"/>
                <a:ea typeface="Calibri"/>
                <a:cs typeface="Calibri"/>
                <a:sym typeface="Calibri"/>
              </a:defRPr>
            </a:lvl6pPr>
            <a:lvl7pPr indent="0" lvl="6" marL="0" marR="0" rtl="0" algn="r">
              <a:spcBef>
                <a:spcPts val="0"/>
              </a:spcBef>
              <a:buNone/>
              <a:defRPr sz="1200">
                <a:solidFill>
                  <a:srgbClr val="90918D"/>
                </a:solidFill>
                <a:latin typeface="Calibri"/>
                <a:ea typeface="Calibri"/>
                <a:cs typeface="Calibri"/>
                <a:sym typeface="Calibri"/>
              </a:defRPr>
            </a:lvl7pPr>
            <a:lvl8pPr indent="0" lvl="7" marL="0" marR="0" rtl="0" algn="r">
              <a:spcBef>
                <a:spcPts val="0"/>
              </a:spcBef>
              <a:buNone/>
              <a:defRPr sz="1200">
                <a:solidFill>
                  <a:srgbClr val="90918D"/>
                </a:solidFill>
                <a:latin typeface="Calibri"/>
                <a:ea typeface="Calibri"/>
                <a:cs typeface="Calibri"/>
                <a:sym typeface="Calibri"/>
              </a:defRPr>
            </a:lvl8pPr>
            <a:lvl9pPr indent="0" lvl="8" marL="0" marR="0" rtl="0" algn="r">
              <a:spcBef>
                <a:spcPts val="0"/>
              </a:spcBef>
              <a:buNone/>
              <a:defRPr sz="1200">
                <a:solidFill>
                  <a:srgbClr val="90918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1" name="Shape 71"/>
        <p:cNvGrpSpPr/>
        <p:nvPr/>
      </p:nvGrpSpPr>
      <p:grpSpPr>
        <a:xfrm>
          <a:off x="0" y="0"/>
          <a:ext cx="0" cy="0"/>
          <a:chOff x="0" y="0"/>
          <a:chExt cx="0" cy="0"/>
        </a:xfrm>
      </p:grpSpPr>
      <p:sp>
        <p:nvSpPr>
          <p:cNvPr id="72" name="Google Shape;72;p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73" name="Google Shape;73;p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900">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74" name="Google Shape;74;p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900">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75" name="Google Shape;75;p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accent1"/>
                </a:solidFill>
                <a:latin typeface="Trebuchet MS"/>
                <a:ea typeface="Trebuchet MS"/>
                <a:cs typeface="Trebuchet MS"/>
                <a:sym typeface="Trebuchet MS"/>
              </a:defRPr>
            </a:lvl1pPr>
            <a:lvl2pPr indent="0" lvl="1" marL="0" marR="0" rtl="0" algn="r">
              <a:spcBef>
                <a:spcPts val="0"/>
              </a:spcBef>
              <a:buNone/>
              <a:defRPr sz="900">
                <a:solidFill>
                  <a:schemeClr val="accent1"/>
                </a:solidFill>
                <a:latin typeface="Trebuchet MS"/>
                <a:ea typeface="Trebuchet MS"/>
                <a:cs typeface="Trebuchet MS"/>
                <a:sym typeface="Trebuchet MS"/>
              </a:defRPr>
            </a:lvl2pPr>
            <a:lvl3pPr indent="0" lvl="2" marL="0" marR="0" rtl="0" algn="r">
              <a:spcBef>
                <a:spcPts val="0"/>
              </a:spcBef>
              <a:buNone/>
              <a:defRPr sz="900">
                <a:solidFill>
                  <a:schemeClr val="accent1"/>
                </a:solidFill>
                <a:latin typeface="Trebuchet MS"/>
                <a:ea typeface="Trebuchet MS"/>
                <a:cs typeface="Trebuchet MS"/>
                <a:sym typeface="Trebuchet MS"/>
              </a:defRPr>
            </a:lvl3pPr>
            <a:lvl4pPr indent="0" lvl="3" marL="0" marR="0" rtl="0" algn="r">
              <a:spcBef>
                <a:spcPts val="0"/>
              </a:spcBef>
              <a:buNone/>
              <a:defRPr sz="900">
                <a:solidFill>
                  <a:schemeClr val="accent1"/>
                </a:solidFill>
                <a:latin typeface="Trebuchet MS"/>
                <a:ea typeface="Trebuchet MS"/>
                <a:cs typeface="Trebuchet MS"/>
                <a:sym typeface="Trebuchet MS"/>
              </a:defRPr>
            </a:lvl4pPr>
            <a:lvl5pPr indent="0" lvl="4" marL="0" marR="0" rtl="0" algn="r">
              <a:spcBef>
                <a:spcPts val="0"/>
              </a:spcBef>
              <a:buNone/>
              <a:defRPr sz="900">
                <a:solidFill>
                  <a:schemeClr val="accent1"/>
                </a:solidFill>
                <a:latin typeface="Trebuchet MS"/>
                <a:ea typeface="Trebuchet MS"/>
                <a:cs typeface="Trebuchet MS"/>
                <a:sym typeface="Trebuchet MS"/>
              </a:defRPr>
            </a:lvl5pPr>
            <a:lvl6pPr indent="0" lvl="5" marL="0" marR="0" rtl="0" algn="r">
              <a:spcBef>
                <a:spcPts val="0"/>
              </a:spcBef>
              <a:buNone/>
              <a:defRPr sz="900">
                <a:solidFill>
                  <a:schemeClr val="accent1"/>
                </a:solidFill>
                <a:latin typeface="Trebuchet MS"/>
                <a:ea typeface="Trebuchet MS"/>
                <a:cs typeface="Trebuchet MS"/>
                <a:sym typeface="Trebuchet MS"/>
              </a:defRPr>
            </a:lvl6pPr>
            <a:lvl7pPr indent="0" lvl="6" marL="0" marR="0" rtl="0" algn="r">
              <a:spcBef>
                <a:spcPts val="0"/>
              </a:spcBef>
              <a:buNone/>
              <a:defRPr sz="900">
                <a:solidFill>
                  <a:schemeClr val="accent1"/>
                </a:solidFill>
                <a:latin typeface="Trebuchet MS"/>
                <a:ea typeface="Trebuchet MS"/>
                <a:cs typeface="Trebuchet MS"/>
                <a:sym typeface="Trebuchet MS"/>
              </a:defRPr>
            </a:lvl7pPr>
            <a:lvl8pPr indent="0" lvl="7" marL="0" marR="0" rtl="0" algn="r">
              <a:spcBef>
                <a:spcPts val="0"/>
              </a:spcBef>
              <a:buNone/>
              <a:defRPr sz="900">
                <a:solidFill>
                  <a:schemeClr val="accent1"/>
                </a:solidFill>
                <a:latin typeface="Trebuchet MS"/>
                <a:ea typeface="Trebuchet MS"/>
                <a:cs typeface="Trebuchet MS"/>
                <a:sym typeface="Trebuchet MS"/>
              </a:defRPr>
            </a:lvl8pPr>
            <a:lvl9pPr indent="0" lvl="8" marL="0" marR="0" rtl="0" algn="r">
              <a:spcBef>
                <a:spcPts val="0"/>
              </a:spcBef>
              <a:buNone/>
              <a:defRPr sz="900">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6" name="Shape 76"/>
        <p:cNvGrpSpPr/>
        <p:nvPr/>
      </p:nvGrpSpPr>
      <p:grpSpPr>
        <a:xfrm>
          <a:off x="0" y="0"/>
          <a:ext cx="0" cy="0"/>
          <a:chOff x="0" y="0"/>
          <a:chExt cx="0" cy="0"/>
        </a:xfrm>
      </p:grpSpPr>
      <p:sp>
        <p:nvSpPr>
          <p:cNvPr id="77" name="Google Shape;77;p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900">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78" name="Google Shape;78;p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900">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79" name="Google Shape;79;p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accent1"/>
                </a:solidFill>
                <a:latin typeface="Trebuchet MS"/>
                <a:ea typeface="Trebuchet MS"/>
                <a:cs typeface="Trebuchet MS"/>
                <a:sym typeface="Trebuchet MS"/>
              </a:defRPr>
            </a:lvl1pPr>
            <a:lvl2pPr indent="0" lvl="1" marL="0" marR="0" rtl="0" algn="r">
              <a:spcBef>
                <a:spcPts val="0"/>
              </a:spcBef>
              <a:buNone/>
              <a:defRPr sz="900">
                <a:solidFill>
                  <a:schemeClr val="accent1"/>
                </a:solidFill>
                <a:latin typeface="Trebuchet MS"/>
                <a:ea typeface="Trebuchet MS"/>
                <a:cs typeface="Trebuchet MS"/>
                <a:sym typeface="Trebuchet MS"/>
              </a:defRPr>
            </a:lvl2pPr>
            <a:lvl3pPr indent="0" lvl="2" marL="0" marR="0" rtl="0" algn="r">
              <a:spcBef>
                <a:spcPts val="0"/>
              </a:spcBef>
              <a:buNone/>
              <a:defRPr sz="900">
                <a:solidFill>
                  <a:schemeClr val="accent1"/>
                </a:solidFill>
                <a:latin typeface="Trebuchet MS"/>
                <a:ea typeface="Trebuchet MS"/>
                <a:cs typeface="Trebuchet MS"/>
                <a:sym typeface="Trebuchet MS"/>
              </a:defRPr>
            </a:lvl3pPr>
            <a:lvl4pPr indent="0" lvl="3" marL="0" marR="0" rtl="0" algn="r">
              <a:spcBef>
                <a:spcPts val="0"/>
              </a:spcBef>
              <a:buNone/>
              <a:defRPr sz="900">
                <a:solidFill>
                  <a:schemeClr val="accent1"/>
                </a:solidFill>
                <a:latin typeface="Trebuchet MS"/>
                <a:ea typeface="Trebuchet MS"/>
                <a:cs typeface="Trebuchet MS"/>
                <a:sym typeface="Trebuchet MS"/>
              </a:defRPr>
            </a:lvl4pPr>
            <a:lvl5pPr indent="0" lvl="4" marL="0" marR="0" rtl="0" algn="r">
              <a:spcBef>
                <a:spcPts val="0"/>
              </a:spcBef>
              <a:buNone/>
              <a:defRPr sz="900">
                <a:solidFill>
                  <a:schemeClr val="accent1"/>
                </a:solidFill>
                <a:latin typeface="Trebuchet MS"/>
                <a:ea typeface="Trebuchet MS"/>
                <a:cs typeface="Trebuchet MS"/>
                <a:sym typeface="Trebuchet MS"/>
              </a:defRPr>
            </a:lvl5pPr>
            <a:lvl6pPr indent="0" lvl="5" marL="0" marR="0" rtl="0" algn="r">
              <a:spcBef>
                <a:spcPts val="0"/>
              </a:spcBef>
              <a:buNone/>
              <a:defRPr sz="900">
                <a:solidFill>
                  <a:schemeClr val="accent1"/>
                </a:solidFill>
                <a:latin typeface="Trebuchet MS"/>
                <a:ea typeface="Trebuchet MS"/>
                <a:cs typeface="Trebuchet MS"/>
                <a:sym typeface="Trebuchet MS"/>
              </a:defRPr>
            </a:lvl6pPr>
            <a:lvl7pPr indent="0" lvl="6" marL="0" marR="0" rtl="0" algn="r">
              <a:spcBef>
                <a:spcPts val="0"/>
              </a:spcBef>
              <a:buNone/>
              <a:defRPr sz="900">
                <a:solidFill>
                  <a:schemeClr val="accent1"/>
                </a:solidFill>
                <a:latin typeface="Trebuchet MS"/>
                <a:ea typeface="Trebuchet MS"/>
                <a:cs typeface="Trebuchet MS"/>
                <a:sym typeface="Trebuchet MS"/>
              </a:defRPr>
            </a:lvl7pPr>
            <a:lvl8pPr indent="0" lvl="7" marL="0" marR="0" rtl="0" algn="r">
              <a:spcBef>
                <a:spcPts val="0"/>
              </a:spcBef>
              <a:buNone/>
              <a:defRPr sz="900">
                <a:solidFill>
                  <a:schemeClr val="accent1"/>
                </a:solidFill>
                <a:latin typeface="Trebuchet MS"/>
                <a:ea typeface="Trebuchet MS"/>
                <a:cs typeface="Trebuchet MS"/>
                <a:sym typeface="Trebuchet MS"/>
              </a:defRPr>
            </a:lvl8pPr>
            <a:lvl9pPr indent="0" lvl="8" marL="0" marR="0" rtl="0" algn="r">
              <a:spcBef>
                <a:spcPts val="0"/>
              </a:spcBef>
              <a:buNone/>
              <a:defRPr sz="900">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80" name="Shape 80"/>
        <p:cNvGrpSpPr/>
        <p:nvPr/>
      </p:nvGrpSpPr>
      <p:grpSpPr>
        <a:xfrm>
          <a:off x="0" y="0"/>
          <a:ext cx="0" cy="0"/>
          <a:chOff x="0" y="0"/>
          <a:chExt cx="0" cy="0"/>
        </a:xfrm>
      </p:grpSpPr>
      <p:sp>
        <p:nvSpPr>
          <p:cNvPr id="81" name="Google Shape;81;p9"/>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accent1"/>
              </a:buClr>
              <a:buSzPts val="2000"/>
              <a:buFont typeface="Trebuchet MS"/>
              <a:buNone/>
              <a:defRPr b="0" i="0" sz="20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82" name="Google Shape;82;p9"/>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83" name="Google Shape;83;p9"/>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lstStyle>
            <a:lvl1pPr indent="-228600" lvl="0" marL="457200" marR="0" rtl="0" algn="l">
              <a:spcBef>
                <a:spcPts val="1000"/>
              </a:spcBef>
              <a:spcAft>
                <a:spcPts val="0"/>
              </a:spcAft>
              <a:buClr>
                <a:schemeClr val="accent1"/>
              </a:buClr>
              <a:buSzPts val="1120"/>
              <a:buFont typeface="Noto Sans Symbols"/>
              <a:buNone/>
              <a:defRPr b="0" i="0" sz="1400" u="none" cap="none" strike="noStrike">
                <a:solidFill>
                  <a:srgbClr val="3F3F3F"/>
                </a:solidFill>
                <a:latin typeface="Trebuchet MS"/>
                <a:ea typeface="Trebuchet MS"/>
                <a:cs typeface="Trebuchet MS"/>
                <a:sym typeface="Trebuchet MS"/>
              </a:defRPr>
            </a:lvl1pPr>
            <a:lvl2pPr indent="-228600" lvl="1" marL="914400" marR="0" rtl="0" algn="l">
              <a:spcBef>
                <a:spcPts val="1000"/>
              </a:spcBef>
              <a:spcAft>
                <a:spcPts val="0"/>
              </a:spcAft>
              <a:buClr>
                <a:schemeClr val="accent1"/>
              </a:buClr>
              <a:buSzPts val="1120"/>
              <a:buFont typeface="Noto Sans Symbols"/>
              <a:buNone/>
              <a:defRPr b="0" i="0" sz="1400" u="none" cap="none" strike="noStrike">
                <a:solidFill>
                  <a:srgbClr val="3F3F3F"/>
                </a:solidFill>
                <a:latin typeface="Trebuchet MS"/>
                <a:ea typeface="Trebuchet MS"/>
                <a:cs typeface="Trebuchet MS"/>
                <a:sym typeface="Trebuchet MS"/>
              </a:defRPr>
            </a:lvl2pPr>
            <a:lvl3pPr indent="-228600" lvl="2" marL="13716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Trebuchet MS"/>
                <a:ea typeface="Trebuchet MS"/>
                <a:cs typeface="Trebuchet MS"/>
                <a:sym typeface="Trebuchet MS"/>
              </a:defRPr>
            </a:lvl3pPr>
            <a:lvl4pPr indent="-228600" lvl="3" marL="1828800" marR="0" rtl="0" algn="l">
              <a:spcBef>
                <a:spcPts val="1000"/>
              </a:spcBef>
              <a:spcAft>
                <a:spcPts val="0"/>
              </a:spcAft>
              <a:buClr>
                <a:schemeClr val="accent1"/>
              </a:buClr>
              <a:buSzPts val="800"/>
              <a:buFont typeface="Noto Sans Symbols"/>
              <a:buNone/>
              <a:defRPr b="0" i="0" sz="1000" u="none" cap="none" strike="noStrike">
                <a:solidFill>
                  <a:srgbClr val="3F3F3F"/>
                </a:solidFill>
                <a:latin typeface="Trebuchet MS"/>
                <a:ea typeface="Trebuchet MS"/>
                <a:cs typeface="Trebuchet MS"/>
                <a:sym typeface="Trebuchet MS"/>
              </a:defRPr>
            </a:lvl4pPr>
            <a:lvl5pPr indent="-228600" lvl="4" marL="2286000" marR="0" rtl="0" algn="l">
              <a:spcBef>
                <a:spcPts val="1000"/>
              </a:spcBef>
              <a:spcAft>
                <a:spcPts val="0"/>
              </a:spcAft>
              <a:buClr>
                <a:schemeClr val="accent1"/>
              </a:buClr>
              <a:buSzPts val="800"/>
              <a:buFont typeface="Noto Sans Symbols"/>
              <a:buNone/>
              <a:defRPr b="0" i="0" sz="1000" u="none" cap="none" strike="noStrike">
                <a:solidFill>
                  <a:srgbClr val="3F3F3F"/>
                </a:solidFill>
                <a:latin typeface="Trebuchet MS"/>
                <a:ea typeface="Trebuchet MS"/>
                <a:cs typeface="Trebuchet MS"/>
                <a:sym typeface="Trebuchet MS"/>
              </a:defRPr>
            </a:lvl5pPr>
            <a:lvl6pPr indent="-228600" lvl="5" marL="2743200" marR="0" rtl="0" algn="l">
              <a:spcBef>
                <a:spcPts val="1000"/>
              </a:spcBef>
              <a:spcAft>
                <a:spcPts val="0"/>
              </a:spcAft>
              <a:buClr>
                <a:schemeClr val="accent1"/>
              </a:buClr>
              <a:buSzPts val="800"/>
              <a:buFont typeface="Noto Sans Symbols"/>
              <a:buNone/>
              <a:defRPr b="0" i="0" sz="1000" u="none" cap="none" strike="noStrike">
                <a:solidFill>
                  <a:srgbClr val="3F3F3F"/>
                </a:solidFill>
                <a:latin typeface="Trebuchet MS"/>
                <a:ea typeface="Trebuchet MS"/>
                <a:cs typeface="Trebuchet MS"/>
                <a:sym typeface="Trebuchet MS"/>
              </a:defRPr>
            </a:lvl6pPr>
            <a:lvl7pPr indent="-228600" lvl="6" marL="3200400" marR="0" rtl="0" algn="l">
              <a:spcBef>
                <a:spcPts val="1000"/>
              </a:spcBef>
              <a:spcAft>
                <a:spcPts val="0"/>
              </a:spcAft>
              <a:buClr>
                <a:schemeClr val="accent1"/>
              </a:buClr>
              <a:buSzPts val="800"/>
              <a:buFont typeface="Noto Sans Symbols"/>
              <a:buNone/>
              <a:defRPr b="0" i="0" sz="1000" u="none" cap="none" strike="noStrike">
                <a:solidFill>
                  <a:srgbClr val="3F3F3F"/>
                </a:solidFill>
                <a:latin typeface="Trebuchet MS"/>
                <a:ea typeface="Trebuchet MS"/>
                <a:cs typeface="Trebuchet MS"/>
                <a:sym typeface="Trebuchet MS"/>
              </a:defRPr>
            </a:lvl7pPr>
            <a:lvl8pPr indent="-228600" lvl="7" marL="3657600" marR="0" rtl="0" algn="l">
              <a:spcBef>
                <a:spcPts val="1000"/>
              </a:spcBef>
              <a:spcAft>
                <a:spcPts val="0"/>
              </a:spcAft>
              <a:buClr>
                <a:schemeClr val="accent1"/>
              </a:buClr>
              <a:buSzPts val="800"/>
              <a:buFont typeface="Noto Sans Symbols"/>
              <a:buNone/>
              <a:defRPr b="0" i="0" sz="1000" u="none" cap="none" strike="noStrike">
                <a:solidFill>
                  <a:srgbClr val="3F3F3F"/>
                </a:solidFill>
                <a:latin typeface="Trebuchet MS"/>
                <a:ea typeface="Trebuchet MS"/>
                <a:cs typeface="Trebuchet MS"/>
                <a:sym typeface="Trebuchet MS"/>
              </a:defRPr>
            </a:lvl8pPr>
            <a:lvl9pPr indent="-228600" lvl="8" marL="4114800" marR="0" rtl="0" algn="l">
              <a:spcBef>
                <a:spcPts val="1000"/>
              </a:spcBef>
              <a:spcAft>
                <a:spcPts val="0"/>
              </a:spcAft>
              <a:buClr>
                <a:schemeClr val="accent1"/>
              </a:buClr>
              <a:buSzPts val="800"/>
              <a:buFont typeface="Noto Sans Symbols"/>
              <a:buNone/>
              <a:defRPr b="0" i="0" sz="1000" u="none" cap="none" strike="noStrike">
                <a:solidFill>
                  <a:srgbClr val="3F3F3F"/>
                </a:solidFill>
                <a:latin typeface="Trebuchet MS"/>
                <a:ea typeface="Trebuchet MS"/>
                <a:cs typeface="Trebuchet MS"/>
                <a:sym typeface="Trebuchet MS"/>
              </a:defRPr>
            </a:lvl9pPr>
          </a:lstStyle>
          <a:p/>
        </p:txBody>
      </p:sp>
      <p:sp>
        <p:nvSpPr>
          <p:cNvPr id="84" name="Google Shape;84;p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900">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85" name="Google Shape;85;p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900">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86" name="Google Shape;86;p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accent1"/>
                </a:solidFill>
                <a:latin typeface="Trebuchet MS"/>
                <a:ea typeface="Trebuchet MS"/>
                <a:cs typeface="Trebuchet MS"/>
                <a:sym typeface="Trebuchet MS"/>
              </a:defRPr>
            </a:lvl1pPr>
            <a:lvl2pPr indent="0" lvl="1" marL="0" marR="0" rtl="0" algn="r">
              <a:spcBef>
                <a:spcPts val="0"/>
              </a:spcBef>
              <a:buNone/>
              <a:defRPr sz="900">
                <a:solidFill>
                  <a:schemeClr val="accent1"/>
                </a:solidFill>
                <a:latin typeface="Trebuchet MS"/>
                <a:ea typeface="Trebuchet MS"/>
                <a:cs typeface="Trebuchet MS"/>
                <a:sym typeface="Trebuchet MS"/>
              </a:defRPr>
            </a:lvl2pPr>
            <a:lvl3pPr indent="0" lvl="2" marL="0" marR="0" rtl="0" algn="r">
              <a:spcBef>
                <a:spcPts val="0"/>
              </a:spcBef>
              <a:buNone/>
              <a:defRPr sz="900">
                <a:solidFill>
                  <a:schemeClr val="accent1"/>
                </a:solidFill>
                <a:latin typeface="Trebuchet MS"/>
                <a:ea typeface="Trebuchet MS"/>
                <a:cs typeface="Trebuchet MS"/>
                <a:sym typeface="Trebuchet MS"/>
              </a:defRPr>
            </a:lvl3pPr>
            <a:lvl4pPr indent="0" lvl="3" marL="0" marR="0" rtl="0" algn="r">
              <a:spcBef>
                <a:spcPts val="0"/>
              </a:spcBef>
              <a:buNone/>
              <a:defRPr sz="900">
                <a:solidFill>
                  <a:schemeClr val="accent1"/>
                </a:solidFill>
                <a:latin typeface="Trebuchet MS"/>
                <a:ea typeface="Trebuchet MS"/>
                <a:cs typeface="Trebuchet MS"/>
                <a:sym typeface="Trebuchet MS"/>
              </a:defRPr>
            </a:lvl4pPr>
            <a:lvl5pPr indent="0" lvl="4" marL="0" marR="0" rtl="0" algn="r">
              <a:spcBef>
                <a:spcPts val="0"/>
              </a:spcBef>
              <a:buNone/>
              <a:defRPr sz="900">
                <a:solidFill>
                  <a:schemeClr val="accent1"/>
                </a:solidFill>
                <a:latin typeface="Trebuchet MS"/>
                <a:ea typeface="Trebuchet MS"/>
                <a:cs typeface="Trebuchet MS"/>
                <a:sym typeface="Trebuchet MS"/>
              </a:defRPr>
            </a:lvl5pPr>
            <a:lvl6pPr indent="0" lvl="5" marL="0" marR="0" rtl="0" algn="r">
              <a:spcBef>
                <a:spcPts val="0"/>
              </a:spcBef>
              <a:buNone/>
              <a:defRPr sz="900">
                <a:solidFill>
                  <a:schemeClr val="accent1"/>
                </a:solidFill>
                <a:latin typeface="Trebuchet MS"/>
                <a:ea typeface="Trebuchet MS"/>
                <a:cs typeface="Trebuchet MS"/>
                <a:sym typeface="Trebuchet MS"/>
              </a:defRPr>
            </a:lvl6pPr>
            <a:lvl7pPr indent="0" lvl="6" marL="0" marR="0" rtl="0" algn="r">
              <a:spcBef>
                <a:spcPts val="0"/>
              </a:spcBef>
              <a:buNone/>
              <a:defRPr sz="900">
                <a:solidFill>
                  <a:schemeClr val="accent1"/>
                </a:solidFill>
                <a:latin typeface="Trebuchet MS"/>
                <a:ea typeface="Trebuchet MS"/>
                <a:cs typeface="Trebuchet MS"/>
                <a:sym typeface="Trebuchet MS"/>
              </a:defRPr>
            </a:lvl7pPr>
            <a:lvl8pPr indent="0" lvl="7" marL="0" marR="0" rtl="0" algn="r">
              <a:spcBef>
                <a:spcPts val="0"/>
              </a:spcBef>
              <a:buNone/>
              <a:defRPr sz="900">
                <a:solidFill>
                  <a:schemeClr val="accent1"/>
                </a:solidFill>
                <a:latin typeface="Trebuchet MS"/>
                <a:ea typeface="Trebuchet MS"/>
                <a:cs typeface="Trebuchet MS"/>
                <a:sym typeface="Trebuchet MS"/>
              </a:defRPr>
            </a:lvl8pPr>
            <a:lvl9pPr indent="0" lvl="8" marL="0" marR="0" rtl="0" algn="r">
              <a:spcBef>
                <a:spcPts val="0"/>
              </a:spcBef>
              <a:buNone/>
              <a:defRPr sz="900">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87" name="Shape 87"/>
        <p:cNvGrpSpPr/>
        <p:nvPr/>
      </p:nvGrpSpPr>
      <p:grpSpPr>
        <a:xfrm>
          <a:off x="0" y="0"/>
          <a:ext cx="0" cy="0"/>
          <a:chOff x="0" y="0"/>
          <a:chExt cx="0" cy="0"/>
        </a:xfrm>
      </p:grpSpPr>
      <p:sp>
        <p:nvSpPr>
          <p:cNvPr id="88" name="Google Shape;88;p10"/>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accent1"/>
              </a:buClr>
              <a:buSzPts val="2400"/>
              <a:buFont typeface="Trebuchet MS"/>
              <a:buNone/>
              <a:defRPr b="0" i="0" sz="24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89" name="Google Shape;89;p10"/>
          <p:cNvSpPr/>
          <p:nvPr>
            <p:ph idx="2" type="pic"/>
          </p:nvPr>
        </p:nvSpPr>
        <p:spPr>
          <a:xfrm>
            <a:off x="677334" y="609600"/>
            <a:ext cx="8596668" cy="3845718"/>
          </a:xfrm>
          <a:prstGeom prst="rect">
            <a:avLst/>
          </a:prstGeom>
          <a:noFill/>
          <a:ln>
            <a:noFill/>
          </a:ln>
        </p:spPr>
        <p:txBody>
          <a:bodyPr anchorCtr="0" anchor="t" bIns="45700" lIns="91425" spcFirstLastPara="1" rIns="91425" wrap="square" tIns="45700"/>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9pPr>
          </a:lstStyle>
          <a:p/>
        </p:txBody>
      </p:sp>
      <p:sp>
        <p:nvSpPr>
          <p:cNvPr id="90" name="Google Shape;90;p10"/>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lstStyle>
            <a:lvl1pPr indent="-228600" lvl="0" marL="4572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Trebuchet MS"/>
                <a:ea typeface="Trebuchet MS"/>
                <a:cs typeface="Trebuchet MS"/>
                <a:sym typeface="Trebuchet MS"/>
              </a:defRPr>
            </a:lvl1pPr>
            <a:lvl2pPr indent="-228600" lvl="1" marL="9144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Trebuchet MS"/>
                <a:ea typeface="Trebuchet MS"/>
                <a:cs typeface="Trebuchet MS"/>
                <a:sym typeface="Trebuchet MS"/>
              </a:defRPr>
            </a:lvl2pPr>
            <a:lvl3pPr indent="-228600" lvl="2" marL="1371600" marR="0" rtl="0" algn="l">
              <a:spcBef>
                <a:spcPts val="1000"/>
              </a:spcBef>
              <a:spcAft>
                <a:spcPts val="0"/>
              </a:spcAft>
              <a:buClr>
                <a:schemeClr val="accent1"/>
              </a:buClr>
              <a:buSzPts val="800"/>
              <a:buFont typeface="Noto Sans Symbols"/>
              <a:buNone/>
              <a:defRPr b="0" i="0" sz="1000" u="none" cap="none" strike="noStrike">
                <a:solidFill>
                  <a:srgbClr val="3F3F3F"/>
                </a:solidFill>
                <a:latin typeface="Trebuchet MS"/>
                <a:ea typeface="Trebuchet MS"/>
                <a:cs typeface="Trebuchet MS"/>
                <a:sym typeface="Trebuchet MS"/>
              </a:defRPr>
            </a:lvl3pPr>
            <a:lvl4pPr indent="-228600" lvl="3" marL="18288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Trebuchet MS"/>
                <a:ea typeface="Trebuchet MS"/>
                <a:cs typeface="Trebuchet MS"/>
                <a:sym typeface="Trebuchet MS"/>
              </a:defRPr>
            </a:lvl4pPr>
            <a:lvl5pPr indent="-228600" lvl="4" marL="22860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Trebuchet MS"/>
                <a:ea typeface="Trebuchet MS"/>
                <a:cs typeface="Trebuchet MS"/>
                <a:sym typeface="Trebuchet MS"/>
              </a:defRPr>
            </a:lvl5pPr>
            <a:lvl6pPr indent="-228600" lvl="5" marL="27432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Trebuchet MS"/>
                <a:ea typeface="Trebuchet MS"/>
                <a:cs typeface="Trebuchet MS"/>
                <a:sym typeface="Trebuchet MS"/>
              </a:defRPr>
            </a:lvl6pPr>
            <a:lvl7pPr indent="-228600" lvl="6" marL="32004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Trebuchet MS"/>
                <a:ea typeface="Trebuchet MS"/>
                <a:cs typeface="Trebuchet MS"/>
                <a:sym typeface="Trebuchet MS"/>
              </a:defRPr>
            </a:lvl7pPr>
            <a:lvl8pPr indent="-228600" lvl="7" marL="36576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Trebuchet MS"/>
                <a:ea typeface="Trebuchet MS"/>
                <a:cs typeface="Trebuchet MS"/>
                <a:sym typeface="Trebuchet MS"/>
              </a:defRPr>
            </a:lvl8pPr>
            <a:lvl9pPr indent="-228600" lvl="8" marL="41148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Trebuchet MS"/>
                <a:ea typeface="Trebuchet MS"/>
                <a:cs typeface="Trebuchet MS"/>
                <a:sym typeface="Trebuchet MS"/>
              </a:defRPr>
            </a:lvl9pPr>
          </a:lstStyle>
          <a:p/>
        </p:txBody>
      </p:sp>
      <p:sp>
        <p:nvSpPr>
          <p:cNvPr id="91" name="Google Shape;91;p1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900">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92" name="Google Shape;92;p1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900">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93" name="Google Shape;93;p1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accent1"/>
                </a:solidFill>
                <a:latin typeface="Trebuchet MS"/>
                <a:ea typeface="Trebuchet MS"/>
                <a:cs typeface="Trebuchet MS"/>
                <a:sym typeface="Trebuchet MS"/>
              </a:defRPr>
            </a:lvl1pPr>
            <a:lvl2pPr indent="0" lvl="1" marL="0" marR="0" rtl="0" algn="r">
              <a:spcBef>
                <a:spcPts val="0"/>
              </a:spcBef>
              <a:buNone/>
              <a:defRPr sz="900">
                <a:solidFill>
                  <a:schemeClr val="accent1"/>
                </a:solidFill>
                <a:latin typeface="Trebuchet MS"/>
                <a:ea typeface="Trebuchet MS"/>
                <a:cs typeface="Trebuchet MS"/>
                <a:sym typeface="Trebuchet MS"/>
              </a:defRPr>
            </a:lvl2pPr>
            <a:lvl3pPr indent="0" lvl="2" marL="0" marR="0" rtl="0" algn="r">
              <a:spcBef>
                <a:spcPts val="0"/>
              </a:spcBef>
              <a:buNone/>
              <a:defRPr sz="900">
                <a:solidFill>
                  <a:schemeClr val="accent1"/>
                </a:solidFill>
                <a:latin typeface="Trebuchet MS"/>
                <a:ea typeface="Trebuchet MS"/>
                <a:cs typeface="Trebuchet MS"/>
                <a:sym typeface="Trebuchet MS"/>
              </a:defRPr>
            </a:lvl3pPr>
            <a:lvl4pPr indent="0" lvl="3" marL="0" marR="0" rtl="0" algn="r">
              <a:spcBef>
                <a:spcPts val="0"/>
              </a:spcBef>
              <a:buNone/>
              <a:defRPr sz="900">
                <a:solidFill>
                  <a:schemeClr val="accent1"/>
                </a:solidFill>
                <a:latin typeface="Trebuchet MS"/>
                <a:ea typeface="Trebuchet MS"/>
                <a:cs typeface="Trebuchet MS"/>
                <a:sym typeface="Trebuchet MS"/>
              </a:defRPr>
            </a:lvl4pPr>
            <a:lvl5pPr indent="0" lvl="4" marL="0" marR="0" rtl="0" algn="r">
              <a:spcBef>
                <a:spcPts val="0"/>
              </a:spcBef>
              <a:buNone/>
              <a:defRPr sz="900">
                <a:solidFill>
                  <a:schemeClr val="accent1"/>
                </a:solidFill>
                <a:latin typeface="Trebuchet MS"/>
                <a:ea typeface="Trebuchet MS"/>
                <a:cs typeface="Trebuchet MS"/>
                <a:sym typeface="Trebuchet MS"/>
              </a:defRPr>
            </a:lvl5pPr>
            <a:lvl6pPr indent="0" lvl="5" marL="0" marR="0" rtl="0" algn="r">
              <a:spcBef>
                <a:spcPts val="0"/>
              </a:spcBef>
              <a:buNone/>
              <a:defRPr sz="900">
                <a:solidFill>
                  <a:schemeClr val="accent1"/>
                </a:solidFill>
                <a:latin typeface="Trebuchet MS"/>
                <a:ea typeface="Trebuchet MS"/>
                <a:cs typeface="Trebuchet MS"/>
                <a:sym typeface="Trebuchet MS"/>
              </a:defRPr>
            </a:lvl6pPr>
            <a:lvl7pPr indent="0" lvl="6" marL="0" marR="0" rtl="0" algn="r">
              <a:spcBef>
                <a:spcPts val="0"/>
              </a:spcBef>
              <a:buNone/>
              <a:defRPr sz="900">
                <a:solidFill>
                  <a:schemeClr val="accent1"/>
                </a:solidFill>
                <a:latin typeface="Trebuchet MS"/>
                <a:ea typeface="Trebuchet MS"/>
                <a:cs typeface="Trebuchet MS"/>
                <a:sym typeface="Trebuchet MS"/>
              </a:defRPr>
            </a:lvl7pPr>
            <a:lvl8pPr indent="0" lvl="7" marL="0" marR="0" rtl="0" algn="r">
              <a:spcBef>
                <a:spcPts val="0"/>
              </a:spcBef>
              <a:buNone/>
              <a:defRPr sz="900">
                <a:solidFill>
                  <a:schemeClr val="accent1"/>
                </a:solidFill>
                <a:latin typeface="Trebuchet MS"/>
                <a:ea typeface="Trebuchet MS"/>
                <a:cs typeface="Trebuchet MS"/>
                <a:sym typeface="Trebuchet MS"/>
              </a:defRPr>
            </a:lvl8pPr>
            <a:lvl9pPr indent="0" lvl="8" marL="0" marR="0" rtl="0" algn="r">
              <a:spcBef>
                <a:spcPts val="0"/>
              </a:spcBef>
              <a:buNone/>
              <a:defRPr sz="900">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2" Type="http://schemas.openxmlformats.org/officeDocument/2006/relationships/theme" Target="../theme/theme3.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0" Type="http://schemas.openxmlformats.org/officeDocument/2006/relationships/slideLayout" Target="../slideLayouts/slideLayout37.xml"/><Relationship Id="rId12" Type="http://schemas.openxmlformats.org/officeDocument/2006/relationships/theme" Target="../theme/theme4.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5" Type="http://schemas.openxmlformats.org/officeDocument/2006/relationships/slideLayout" Target="../slideLayouts/slideLayout43.xml"/><Relationship Id="rId6" Type="http://schemas.openxmlformats.org/officeDocument/2006/relationships/theme" Target="../theme/theme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4.xml"/><Relationship Id="rId10" Type="http://schemas.openxmlformats.org/officeDocument/2006/relationships/slideLayout" Target="../slideLayouts/slideLayout53.xml"/><Relationship Id="rId12" Type="http://schemas.openxmlformats.org/officeDocument/2006/relationships/theme" Target="../theme/theme2.xml"/><Relationship Id="rId1" Type="http://schemas.openxmlformats.org/officeDocument/2006/relationships/slideLayout" Target="../slideLayouts/slideLayout44.xml"/><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grpSp>
        <p:nvGrpSpPr>
          <p:cNvPr id="10" name="Google Shape;10;p1"/>
          <p:cNvGrpSpPr/>
          <p:nvPr/>
        </p:nvGrpSpPr>
        <p:grpSpPr>
          <a:xfrm>
            <a:off x="0" y="-8467"/>
            <a:ext cx="12192000" cy="6866467"/>
            <a:chOff x="0" y="-8467"/>
            <a:chExt cx="12192000" cy="6866467"/>
          </a:xfrm>
        </p:grpSpPr>
        <p:cxnSp>
          <p:nvCxnSpPr>
            <p:cNvPr id="11" name="Google Shape;11;p1"/>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12" name="Google Shape;12;p1"/>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13" name="Google Shape;13;p1"/>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4" name="Google Shape;14;p1"/>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1"/>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7" name="Google Shape;17;p1"/>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8" name="Google Shape;18;p1"/>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9" name="Google Shape;19;p1"/>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1"/>
            <p:cNvSpPr/>
            <p:nvPr/>
          </p:nvSpPr>
          <p:spPr>
            <a:xfrm>
              <a:off x="0" y="4013200"/>
              <a:ext cx="448733" cy="2844800"/>
            </a:xfrm>
            <a:prstGeom prst="triangle">
              <a:avLst>
                <a:gd fmla="val 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1"/>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2" name="Google Shape;22;p1"/>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23" name="Google Shape;23;p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4" name="Google Shape;24;p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5" name="Google Shape;25;p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43" name="Shape 143"/>
        <p:cNvGrpSpPr/>
        <p:nvPr/>
      </p:nvGrpSpPr>
      <p:grpSpPr>
        <a:xfrm>
          <a:off x="0" y="0"/>
          <a:ext cx="0" cy="0"/>
          <a:chOff x="0" y="0"/>
          <a:chExt cx="0" cy="0"/>
        </a:xfrm>
      </p:grpSpPr>
      <p:sp>
        <p:nvSpPr>
          <p:cNvPr id="144" name="Google Shape;144;p1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5" name="Google Shape;145;p18"/>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6" name="Google Shape;146;p1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90918D"/>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7" name="Google Shape;147;p1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90918D"/>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8" name="Google Shape;148;p1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90918D"/>
                </a:solidFill>
                <a:latin typeface="Calibri"/>
                <a:ea typeface="Calibri"/>
                <a:cs typeface="Calibri"/>
                <a:sym typeface="Calibri"/>
              </a:defRPr>
            </a:lvl1pPr>
            <a:lvl2pPr indent="0" lvl="1" marL="0" marR="0" rtl="0" algn="r">
              <a:spcBef>
                <a:spcPts val="0"/>
              </a:spcBef>
              <a:buNone/>
              <a:defRPr b="0" i="0" sz="1200" u="none" cap="none" strike="noStrike">
                <a:solidFill>
                  <a:srgbClr val="90918D"/>
                </a:solidFill>
                <a:latin typeface="Calibri"/>
                <a:ea typeface="Calibri"/>
                <a:cs typeface="Calibri"/>
                <a:sym typeface="Calibri"/>
              </a:defRPr>
            </a:lvl2pPr>
            <a:lvl3pPr indent="0" lvl="2" marL="0" marR="0" rtl="0" algn="r">
              <a:spcBef>
                <a:spcPts val="0"/>
              </a:spcBef>
              <a:buNone/>
              <a:defRPr b="0" i="0" sz="1200" u="none" cap="none" strike="noStrike">
                <a:solidFill>
                  <a:srgbClr val="90918D"/>
                </a:solidFill>
                <a:latin typeface="Calibri"/>
                <a:ea typeface="Calibri"/>
                <a:cs typeface="Calibri"/>
                <a:sym typeface="Calibri"/>
              </a:defRPr>
            </a:lvl3pPr>
            <a:lvl4pPr indent="0" lvl="3" marL="0" marR="0" rtl="0" algn="r">
              <a:spcBef>
                <a:spcPts val="0"/>
              </a:spcBef>
              <a:buNone/>
              <a:defRPr b="0" i="0" sz="1200" u="none" cap="none" strike="noStrike">
                <a:solidFill>
                  <a:srgbClr val="90918D"/>
                </a:solidFill>
                <a:latin typeface="Calibri"/>
                <a:ea typeface="Calibri"/>
                <a:cs typeface="Calibri"/>
                <a:sym typeface="Calibri"/>
              </a:defRPr>
            </a:lvl4pPr>
            <a:lvl5pPr indent="0" lvl="4" marL="0" marR="0" rtl="0" algn="r">
              <a:spcBef>
                <a:spcPts val="0"/>
              </a:spcBef>
              <a:buNone/>
              <a:defRPr b="0" i="0" sz="1200" u="none" cap="none" strike="noStrike">
                <a:solidFill>
                  <a:srgbClr val="90918D"/>
                </a:solidFill>
                <a:latin typeface="Calibri"/>
                <a:ea typeface="Calibri"/>
                <a:cs typeface="Calibri"/>
                <a:sym typeface="Calibri"/>
              </a:defRPr>
            </a:lvl5pPr>
            <a:lvl6pPr indent="0" lvl="5" marL="0" marR="0" rtl="0" algn="r">
              <a:spcBef>
                <a:spcPts val="0"/>
              </a:spcBef>
              <a:buNone/>
              <a:defRPr b="0" i="0" sz="1200" u="none" cap="none" strike="noStrike">
                <a:solidFill>
                  <a:srgbClr val="90918D"/>
                </a:solidFill>
                <a:latin typeface="Calibri"/>
                <a:ea typeface="Calibri"/>
                <a:cs typeface="Calibri"/>
                <a:sym typeface="Calibri"/>
              </a:defRPr>
            </a:lvl6pPr>
            <a:lvl7pPr indent="0" lvl="6" marL="0" marR="0" rtl="0" algn="r">
              <a:spcBef>
                <a:spcPts val="0"/>
              </a:spcBef>
              <a:buNone/>
              <a:defRPr b="0" i="0" sz="1200" u="none" cap="none" strike="noStrike">
                <a:solidFill>
                  <a:srgbClr val="90918D"/>
                </a:solidFill>
                <a:latin typeface="Calibri"/>
                <a:ea typeface="Calibri"/>
                <a:cs typeface="Calibri"/>
                <a:sym typeface="Calibri"/>
              </a:defRPr>
            </a:lvl7pPr>
            <a:lvl8pPr indent="0" lvl="7" marL="0" marR="0" rtl="0" algn="r">
              <a:spcBef>
                <a:spcPts val="0"/>
              </a:spcBef>
              <a:buNone/>
              <a:defRPr b="0" i="0" sz="1200" u="none" cap="none" strike="noStrike">
                <a:solidFill>
                  <a:srgbClr val="90918D"/>
                </a:solidFill>
                <a:latin typeface="Calibri"/>
                <a:ea typeface="Calibri"/>
                <a:cs typeface="Calibri"/>
                <a:sym typeface="Calibri"/>
              </a:defRPr>
            </a:lvl8pPr>
            <a:lvl9pPr indent="0" lvl="8" marL="0" marR="0" rtl="0" algn="r">
              <a:spcBef>
                <a:spcPts val="0"/>
              </a:spcBef>
              <a:buNone/>
              <a:defRPr b="0" i="0" sz="1200" u="none" cap="none" strike="noStrike">
                <a:solidFill>
                  <a:srgbClr val="90918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218" name="Shape 218"/>
        <p:cNvGrpSpPr/>
        <p:nvPr/>
      </p:nvGrpSpPr>
      <p:grpSpPr>
        <a:xfrm>
          <a:off x="0" y="0"/>
          <a:ext cx="0" cy="0"/>
          <a:chOff x="0" y="0"/>
          <a:chExt cx="0" cy="0"/>
        </a:xfrm>
      </p:grpSpPr>
      <p:sp>
        <p:nvSpPr>
          <p:cNvPr id="219" name="Google Shape;219;p30"/>
          <p:cNvSpPr txBox="1"/>
          <p:nvPr>
            <p:ph type="title"/>
          </p:nvPr>
        </p:nvSpPr>
        <p:spPr>
          <a:xfrm>
            <a:off x="629200" y="984967"/>
            <a:ext cx="10962800" cy="10236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220" name="Google Shape;220;p30"/>
          <p:cNvSpPr txBox="1"/>
          <p:nvPr>
            <p:ph idx="1" type="body"/>
          </p:nvPr>
        </p:nvSpPr>
        <p:spPr>
          <a:xfrm>
            <a:off x="629200" y="2558767"/>
            <a:ext cx="10962800" cy="36136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lt2"/>
              </a:buClr>
              <a:buSzPts val="1800"/>
              <a:buFont typeface="Roboto"/>
              <a:buChar char="●"/>
              <a:defRPr b="0" i="0" sz="1800" u="none" cap="none" strike="noStrike">
                <a:solidFill>
                  <a:schemeClr val="lt2"/>
                </a:solidFill>
                <a:latin typeface="Roboto"/>
                <a:ea typeface="Roboto"/>
                <a:cs typeface="Roboto"/>
                <a:sym typeface="Roboto"/>
              </a:defRPr>
            </a:lvl1pPr>
            <a:lvl2pPr indent="-347154" lvl="1" marL="914400" marR="0" rtl="0" algn="l">
              <a:lnSpc>
                <a:spcPct val="115000"/>
              </a:lnSpc>
              <a:spcBef>
                <a:spcPts val="1600"/>
              </a:spcBef>
              <a:spcAft>
                <a:spcPts val="0"/>
              </a:spcAft>
              <a:buClr>
                <a:schemeClr val="lt2"/>
              </a:buClr>
              <a:buSzPts val="1867"/>
              <a:buFont typeface="Roboto"/>
              <a:buChar char="○"/>
              <a:defRPr b="0" i="0" sz="1867" u="none" cap="none" strike="noStrike">
                <a:solidFill>
                  <a:schemeClr val="lt2"/>
                </a:solidFill>
                <a:latin typeface="Roboto"/>
                <a:ea typeface="Roboto"/>
                <a:cs typeface="Roboto"/>
                <a:sym typeface="Roboto"/>
              </a:defRPr>
            </a:lvl2pPr>
            <a:lvl3pPr indent="-347154" lvl="2" marL="1371600" marR="0" rtl="0" algn="l">
              <a:lnSpc>
                <a:spcPct val="115000"/>
              </a:lnSpc>
              <a:spcBef>
                <a:spcPts val="1600"/>
              </a:spcBef>
              <a:spcAft>
                <a:spcPts val="0"/>
              </a:spcAft>
              <a:buClr>
                <a:schemeClr val="lt2"/>
              </a:buClr>
              <a:buSzPts val="1867"/>
              <a:buFont typeface="Roboto"/>
              <a:buChar char="■"/>
              <a:defRPr b="0" i="0" sz="1867" u="none" cap="none" strike="noStrike">
                <a:solidFill>
                  <a:schemeClr val="lt2"/>
                </a:solidFill>
                <a:latin typeface="Roboto"/>
                <a:ea typeface="Roboto"/>
                <a:cs typeface="Roboto"/>
                <a:sym typeface="Roboto"/>
              </a:defRPr>
            </a:lvl3pPr>
            <a:lvl4pPr indent="-347154" lvl="3" marL="1828800" marR="0" rtl="0" algn="l">
              <a:lnSpc>
                <a:spcPct val="115000"/>
              </a:lnSpc>
              <a:spcBef>
                <a:spcPts val="1600"/>
              </a:spcBef>
              <a:spcAft>
                <a:spcPts val="0"/>
              </a:spcAft>
              <a:buClr>
                <a:schemeClr val="lt2"/>
              </a:buClr>
              <a:buSzPts val="1867"/>
              <a:buFont typeface="Roboto"/>
              <a:buChar char="●"/>
              <a:defRPr b="0" i="0" sz="1867" u="none" cap="none" strike="noStrike">
                <a:solidFill>
                  <a:schemeClr val="lt2"/>
                </a:solidFill>
                <a:latin typeface="Roboto"/>
                <a:ea typeface="Roboto"/>
                <a:cs typeface="Roboto"/>
                <a:sym typeface="Roboto"/>
              </a:defRPr>
            </a:lvl4pPr>
            <a:lvl5pPr indent="-347154" lvl="4" marL="2286000" marR="0" rtl="0" algn="l">
              <a:lnSpc>
                <a:spcPct val="115000"/>
              </a:lnSpc>
              <a:spcBef>
                <a:spcPts val="1600"/>
              </a:spcBef>
              <a:spcAft>
                <a:spcPts val="0"/>
              </a:spcAft>
              <a:buClr>
                <a:schemeClr val="lt2"/>
              </a:buClr>
              <a:buSzPts val="1867"/>
              <a:buFont typeface="Roboto"/>
              <a:buChar char="○"/>
              <a:defRPr b="0" i="0" sz="1867" u="none" cap="none" strike="noStrike">
                <a:solidFill>
                  <a:schemeClr val="lt2"/>
                </a:solidFill>
                <a:latin typeface="Roboto"/>
                <a:ea typeface="Roboto"/>
                <a:cs typeface="Roboto"/>
                <a:sym typeface="Roboto"/>
              </a:defRPr>
            </a:lvl5pPr>
            <a:lvl6pPr indent="-347154" lvl="5" marL="2743200" marR="0" rtl="0" algn="l">
              <a:lnSpc>
                <a:spcPct val="115000"/>
              </a:lnSpc>
              <a:spcBef>
                <a:spcPts val="1600"/>
              </a:spcBef>
              <a:spcAft>
                <a:spcPts val="0"/>
              </a:spcAft>
              <a:buClr>
                <a:schemeClr val="lt2"/>
              </a:buClr>
              <a:buSzPts val="1867"/>
              <a:buFont typeface="Roboto"/>
              <a:buChar char="■"/>
              <a:defRPr b="0" i="0" sz="1867" u="none" cap="none" strike="noStrike">
                <a:solidFill>
                  <a:schemeClr val="lt2"/>
                </a:solidFill>
                <a:latin typeface="Roboto"/>
                <a:ea typeface="Roboto"/>
                <a:cs typeface="Roboto"/>
                <a:sym typeface="Roboto"/>
              </a:defRPr>
            </a:lvl6pPr>
            <a:lvl7pPr indent="-347154" lvl="6" marL="3200400" marR="0" rtl="0" algn="l">
              <a:lnSpc>
                <a:spcPct val="115000"/>
              </a:lnSpc>
              <a:spcBef>
                <a:spcPts val="1600"/>
              </a:spcBef>
              <a:spcAft>
                <a:spcPts val="0"/>
              </a:spcAft>
              <a:buClr>
                <a:schemeClr val="lt2"/>
              </a:buClr>
              <a:buSzPts val="1867"/>
              <a:buFont typeface="Roboto"/>
              <a:buChar char="●"/>
              <a:defRPr b="0" i="0" sz="1867" u="none" cap="none" strike="noStrike">
                <a:solidFill>
                  <a:schemeClr val="lt2"/>
                </a:solidFill>
                <a:latin typeface="Roboto"/>
                <a:ea typeface="Roboto"/>
                <a:cs typeface="Roboto"/>
                <a:sym typeface="Roboto"/>
              </a:defRPr>
            </a:lvl7pPr>
            <a:lvl8pPr indent="-347154" lvl="7" marL="3657600" marR="0" rtl="0" algn="l">
              <a:lnSpc>
                <a:spcPct val="115000"/>
              </a:lnSpc>
              <a:spcBef>
                <a:spcPts val="1600"/>
              </a:spcBef>
              <a:spcAft>
                <a:spcPts val="0"/>
              </a:spcAft>
              <a:buClr>
                <a:schemeClr val="lt2"/>
              </a:buClr>
              <a:buSzPts val="1867"/>
              <a:buFont typeface="Roboto"/>
              <a:buChar char="○"/>
              <a:defRPr b="0" i="0" sz="1867" u="none" cap="none" strike="noStrike">
                <a:solidFill>
                  <a:schemeClr val="lt2"/>
                </a:solidFill>
                <a:latin typeface="Roboto"/>
                <a:ea typeface="Roboto"/>
                <a:cs typeface="Roboto"/>
                <a:sym typeface="Roboto"/>
              </a:defRPr>
            </a:lvl8pPr>
            <a:lvl9pPr indent="-347154" lvl="8" marL="4114800" marR="0" rtl="0" algn="l">
              <a:lnSpc>
                <a:spcPct val="115000"/>
              </a:lnSpc>
              <a:spcBef>
                <a:spcPts val="1600"/>
              </a:spcBef>
              <a:spcAft>
                <a:spcPts val="1600"/>
              </a:spcAft>
              <a:buClr>
                <a:schemeClr val="lt2"/>
              </a:buClr>
              <a:buSzPts val="1867"/>
              <a:buFont typeface="Roboto"/>
              <a:buChar char="■"/>
              <a:defRPr b="0" i="0" sz="1867" u="none" cap="none" strike="noStrike">
                <a:solidFill>
                  <a:schemeClr val="lt2"/>
                </a:solidFill>
                <a:latin typeface="Roboto"/>
                <a:ea typeface="Roboto"/>
                <a:cs typeface="Roboto"/>
                <a:sym typeface="Roboto"/>
              </a:defRPr>
            </a:lvl9pPr>
          </a:lstStyle>
          <a:p/>
        </p:txBody>
      </p:sp>
      <p:sp>
        <p:nvSpPr>
          <p:cNvPr id="221" name="Google Shape;221;p30"/>
          <p:cNvSpPr txBox="1"/>
          <p:nvPr>
            <p:ph idx="12" type="sldNum"/>
          </p:nvPr>
        </p:nvSpPr>
        <p:spPr>
          <a:xfrm>
            <a:off x="11364721" y="6260831"/>
            <a:ext cx="731600" cy="524800"/>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buNone/>
              <a:defRPr sz="1333">
                <a:solidFill>
                  <a:srgbClr val="737373"/>
                </a:solidFill>
                <a:latin typeface="Roboto"/>
                <a:ea typeface="Roboto"/>
                <a:cs typeface="Roboto"/>
                <a:sym typeface="Roboto"/>
              </a:defRPr>
            </a:lvl1pPr>
            <a:lvl2pPr indent="0" lvl="1" marL="0" marR="0" rtl="0" algn="r">
              <a:spcBef>
                <a:spcPts val="0"/>
              </a:spcBef>
              <a:buNone/>
              <a:defRPr sz="1333">
                <a:solidFill>
                  <a:srgbClr val="737373"/>
                </a:solidFill>
                <a:latin typeface="Roboto"/>
                <a:ea typeface="Roboto"/>
                <a:cs typeface="Roboto"/>
                <a:sym typeface="Roboto"/>
              </a:defRPr>
            </a:lvl2pPr>
            <a:lvl3pPr indent="0" lvl="2" marL="0" marR="0" rtl="0" algn="r">
              <a:spcBef>
                <a:spcPts val="0"/>
              </a:spcBef>
              <a:buNone/>
              <a:defRPr sz="1333">
                <a:solidFill>
                  <a:srgbClr val="737373"/>
                </a:solidFill>
                <a:latin typeface="Roboto"/>
                <a:ea typeface="Roboto"/>
                <a:cs typeface="Roboto"/>
                <a:sym typeface="Roboto"/>
              </a:defRPr>
            </a:lvl3pPr>
            <a:lvl4pPr indent="0" lvl="3" marL="0" marR="0" rtl="0" algn="r">
              <a:spcBef>
                <a:spcPts val="0"/>
              </a:spcBef>
              <a:buNone/>
              <a:defRPr sz="1333">
                <a:solidFill>
                  <a:srgbClr val="737373"/>
                </a:solidFill>
                <a:latin typeface="Roboto"/>
                <a:ea typeface="Roboto"/>
                <a:cs typeface="Roboto"/>
                <a:sym typeface="Roboto"/>
              </a:defRPr>
            </a:lvl4pPr>
            <a:lvl5pPr indent="0" lvl="4" marL="0" marR="0" rtl="0" algn="r">
              <a:spcBef>
                <a:spcPts val="0"/>
              </a:spcBef>
              <a:buNone/>
              <a:defRPr sz="1333">
                <a:solidFill>
                  <a:srgbClr val="737373"/>
                </a:solidFill>
                <a:latin typeface="Roboto"/>
                <a:ea typeface="Roboto"/>
                <a:cs typeface="Roboto"/>
                <a:sym typeface="Roboto"/>
              </a:defRPr>
            </a:lvl5pPr>
            <a:lvl6pPr indent="0" lvl="5" marL="0" marR="0" rtl="0" algn="r">
              <a:spcBef>
                <a:spcPts val="0"/>
              </a:spcBef>
              <a:buNone/>
              <a:defRPr sz="1333">
                <a:solidFill>
                  <a:srgbClr val="737373"/>
                </a:solidFill>
                <a:latin typeface="Roboto"/>
                <a:ea typeface="Roboto"/>
                <a:cs typeface="Roboto"/>
                <a:sym typeface="Roboto"/>
              </a:defRPr>
            </a:lvl6pPr>
            <a:lvl7pPr indent="0" lvl="6" marL="0" marR="0" rtl="0" algn="r">
              <a:spcBef>
                <a:spcPts val="0"/>
              </a:spcBef>
              <a:buNone/>
              <a:defRPr sz="1333">
                <a:solidFill>
                  <a:srgbClr val="737373"/>
                </a:solidFill>
                <a:latin typeface="Roboto"/>
                <a:ea typeface="Roboto"/>
                <a:cs typeface="Roboto"/>
                <a:sym typeface="Roboto"/>
              </a:defRPr>
            </a:lvl7pPr>
            <a:lvl8pPr indent="0" lvl="7" marL="0" marR="0" rtl="0" algn="r">
              <a:spcBef>
                <a:spcPts val="0"/>
              </a:spcBef>
              <a:buNone/>
              <a:defRPr sz="1333">
                <a:solidFill>
                  <a:srgbClr val="737373"/>
                </a:solidFill>
                <a:latin typeface="Roboto"/>
                <a:ea typeface="Roboto"/>
                <a:cs typeface="Roboto"/>
                <a:sym typeface="Roboto"/>
              </a:defRPr>
            </a:lvl8pPr>
            <a:lvl9pPr indent="0" lvl="8" marL="0" marR="0" rtl="0" algn="r">
              <a:spcBef>
                <a:spcPts val="0"/>
              </a:spcBef>
              <a:buNone/>
              <a:defRPr sz="1333">
                <a:solidFill>
                  <a:srgbClr val="737373"/>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76" name="Shape 276"/>
        <p:cNvGrpSpPr/>
        <p:nvPr/>
      </p:nvGrpSpPr>
      <p:grpSpPr>
        <a:xfrm>
          <a:off x="0" y="0"/>
          <a:ext cx="0" cy="0"/>
          <a:chOff x="0" y="0"/>
          <a:chExt cx="0" cy="0"/>
        </a:xfrm>
      </p:grpSpPr>
      <p:sp>
        <p:nvSpPr>
          <p:cNvPr id="277" name="Google Shape;277;p42"/>
          <p:cNvSpPr txBox="1"/>
          <p:nvPr>
            <p:ph type="title"/>
          </p:nvPr>
        </p:nvSpPr>
        <p:spPr>
          <a:xfrm>
            <a:off x="609600" y="274320"/>
            <a:ext cx="10972800" cy="1097280"/>
          </a:xfrm>
          <a:prstGeom prst="rect">
            <a:avLst/>
          </a:prstGeom>
          <a:noFill/>
          <a:ln>
            <a:noFill/>
          </a:ln>
        </p:spPr>
        <p:txBody>
          <a:bodyPr anchorCtr="0" anchor="t" bIns="0" lIns="0" spcFirstLastPara="1" rIns="0" wrap="square" tIns="0"/>
          <a:lstStyle>
            <a:lvl1pPr lvl="0" marR="0" rtl="0" algn="l">
              <a:spcBef>
                <a:spcPts val="0"/>
              </a:spcBef>
              <a:spcAft>
                <a:spcPts val="0"/>
              </a:spcAft>
              <a:buSzPts val="1400"/>
              <a:buNone/>
              <a:defRPr b="0" i="0" sz="1800" u="none" cap="none" strike="noStrik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8" name="Google Shape;278;p42"/>
          <p:cNvSpPr txBox="1"/>
          <p:nvPr>
            <p:ph idx="1" type="body"/>
          </p:nvPr>
        </p:nvSpPr>
        <p:spPr>
          <a:xfrm>
            <a:off x="609600" y="1577340"/>
            <a:ext cx="10972800" cy="452628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279" name="Google Shape;279;p42"/>
          <p:cNvSpPr txBox="1"/>
          <p:nvPr>
            <p:ph idx="11" type="ftr"/>
          </p:nvPr>
        </p:nvSpPr>
        <p:spPr>
          <a:xfrm>
            <a:off x="4145280" y="6377940"/>
            <a:ext cx="3901440" cy="342900"/>
          </a:xfrm>
          <a:prstGeom prst="rect">
            <a:avLst/>
          </a:prstGeom>
          <a:noFill/>
          <a:ln>
            <a:noFill/>
          </a:ln>
        </p:spPr>
        <p:txBody>
          <a:bodyPr anchorCtr="0" anchor="t" bIns="0" lIns="0" spcFirstLastPara="1" rIns="0" wrap="square" tIns="0"/>
          <a:lstStyle>
            <a:lvl1pPr lvl="0" marR="0" rtl="0" algn="ctr">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0" name="Google Shape;280;p42"/>
          <p:cNvSpPr txBox="1"/>
          <p:nvPr>
            <p:ph idx="10" type="dt"/>
          </p:nvPr>
        </p:nvSpPr>
        <p:spPr>
          <a:xfrm>
            <a:off x="609600" y="6377940"/>
            <a:ext cx="2804160" cy="342900"/>
          </a:xfrm>
          <a:prstGeom prst="rect">
            <a:avLst/>
          </a:prstGeom>
          <a:noFill/>
          <a:ln>
            <a:noFill/>
          </a:ln>
        </p:spPr>
        <p:txBody>
          <a:bodyPr anchorCtr="0" anchor="t" bIns="0" lIns="0" spcFirstLastPara="1" rIns="0" wrap="square" tIns="0"/>
          <a:lstStyle>
            <a:lvl1pPr lvl="0" marR="0" rtl="0" algn="l">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1" name="Google Shape;281;p42"/>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rtl="0" algn="r">
              <a:spcBef>
                <a:spcPts val="0"/>
              </a:spcBef>
              <a:buNone/>
              <a:defRPr b="0" i="0" sz="1800" u="none" cap="none" strike="noStrike">
                <a:solidFill>
                  <a:srgbClr val="888888"/>
                </a:solidFill>
                <a:latin typeface="Calibri"/>
                <a:ea typeface="Calibri"/>
                <a:cs typeface="Calibri"/>
                <a:sym typeface="Calibri"/>
              </a:defRPr>
            </a:lvl1pPr>
            <a:lvl2pPr indent="0" lvl="1" marL="0" marR="0" rtl="0" algn="r">
              <a:spcBef>
                <a:spcPts val="0"/>
              </a:spcBef>
              <a:buNone/>
              <a:defRPr b="0" i="0" sz="1800" u="none" cap="none" strike="noStrike">
                <a:solidFill>
                  <a:srgbClr val="888888"/>
                </a:solidFill>
                <a:latin typeface="Calibri"/>
                <a:ea typeface="Calibri"/>
                <a:cs typeface="Calibri"/>
                <a:sym typeface="Calibri"/>
              </a:defRPr>
            </a:lvl2pPr>
            <a:lvl3pPr indent="0" lvl="2" marL="0" marR="0" rtl="0" algn="r">
              <a:spcBef>
                <a:spcPts val="0"/>
              </a:spcBef>
              <a:buNone/>
              <a:defRPr b="0" i="0" sz="1800" u="none" cap="none" strike="noStrike">
                <a:solidFill>
                  <a:srgbClr val="888888"/>
                </a:solidFill>
                <a:latin typeface="Calibri"/>
                <a:ea typeface="Calibri"/>
                <a:cs typeface="Calibri"/>
                <a:sym typeface="Calibri"/>
              </a:defRPr>
            </a:lvl3pPr>
            <a:lvl4pPr indent="0" lvl="3" marL="0" marR="0" rtl="0" algn="r">
              <a:spcBef>
                <a:spcPts val="0"/>
              </a:spcBef>
              <a:buNone/>
              <a:defRPr b="0" i="0" sz="1800" u="none" cap="none" strike="noStrike">
                <a:solidFill>
                  <a:srgbClr val="888888"/>
                </a:solidFill>
                <a:latin typeface="Calibri"/>
                <a:ea typeface="Calibri"/>
                <a:cs typeface="Calibri"/>
                <a:sym typeface="Calibri"/>
              </a:defRPr>
            </a:lvl4pPr>
            <a:lvl5pPr indent="0" lvl="4" marL="0" marR="0" rtl="0" algn="r">
              <a:spcBef>
                <a:spcPts val="0"/>
              </a:spcBef>
              <a:buNone/>
              <a:defRPr b="0" i="0" sz="1800" u="none" cap="none" strike="noStrike">
                <a:solidFill>
                  <a:srgbClr val="888888"/>
                </a:solidFill>
                <a:latin typeface="Calibri"/>
                <a:ea typeface="Calibri"/>
                <a:cs typeface="Calibri"/>
                <a:sym typeface="Calibri"/>
              </a:defRPr>
            </a:lvl5pPr>
            <a:lvl6pPr indent="0" lvl="5" marL="0" marR="0" rtl="0" algn="r">
              <a:spcBef>
                <a:spcPts val="0"/>
              </a:spcBef>
              <a:buNone/>
              <a:defRPr b="0" i="0" sz="1800" u="none" cap="none" strike="noStrike">
                <a:solidFill>
                  <a:srgbClr val="888888"/>
                </a:solidFill>
                <a:latin typeface="Calibri"/>
                <a:ea typeface="Calibri"/>
                <a:cs typeface="Calibri"/>
                <a:sym typeface="Calibri"/>
              </a:defRPr>
            </a:lvl6pPr>
            <a:lvl7pPr indent="0" lvl="6" marL="0" marR="0" rtl="0" algn="r">
              <a:spcBef>
                <a:spcPts val="0"/>
              </a:spcBef>
              <a:buNone/>
              <a:defRPr b="0" i="0" sz="1800" u="none" cap="none" strike="noStrike">
                <a:solidFill>
                  <a:srgbClr val="888888"/>
                </a:solidFill>
                <a:latin typeface="Calibri"/>
                <a:ea typeface="Calibri"/>
                <a:cs typeface="Calibri"/>
                <a:sym typeface="Calibri"/>
              </a:defRPr>
            </a:lvl7pPr>
            <a:lvl8pPr indent="0" lvl="7" marL="0" marR="0" rtl="0" algn="r">
              <a:spcBef>
                <a:spcPts val="0"/>
              </a:spcBef>
              <a:buNone/>
              <a:defRPr b="0" i="0" sz="1800" u="none" cap="none" strike="noStrike">
                <a:solidFill>
                  <a:srgbClr val="888888"/>
                </a:solidFill>
                <a:latin typeface="Calibri"/>
                <a:ea typeface="Calibri"/>
                <a:cs typeface="Calibri"/>
                <a:sym typeface="Calibri"/>
              </a:defRPr>
            </a:lvl8pPr>
            <a:lvl9pPr indent="0" lvl="8" marL="0" marR="0" rtl="0" algn="r">
              <a:spcBef>
                <a:spcPts val="0"/>
              </a:spcBef>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6" r:id="rId1"/>
    <p:sldLayoutId id="2147483687" r:id="rId2"/>
    <p:sldLayoutId id="2147483688" r:id="rId3"/>
    <p:sldLayoutId id="2147483689" r:id="rId4"/>
    <p:sldLayoutId id="2147483690"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4"/>
        </a:solidFill>
      </p:bgPr>
    </p:bg>
    <p:spTree>
      <p:nvGrpSpPr>
        <p:cNvPr id="310" name="Shape 310"/>
        <p:cNvGrpSpPr/>
        <p:nvPr/>
      </p:nvGrpSpPr>
      <p:grpSpPr>
        <a:xfrm>
          <a:off x="0" y="0"/>
          <a:ext cx="0" cy="0"/>
          <a:chOff x="0" y="0"/>
          <a:chExt cx="0" cy="0"/>
        </a:xfrm>
      </p:grpSpPr>
      <p:sp>
        <p:nvSpPr>
          <p:cNvPr id="311" name="Google Shape;311;p4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2" name="Google Shape;312;p48"/>
          <p:cNvSpPr txBox="1"/>
          <p:nvPr>
            <p:ph idx="1" type="body"/>
          </p:nvPr>
        </p:nvSpPr>
        <p:spPr>
          <a:xfrm>
            <a:off x="609600" y="1600204"/>
            <a:ext cx="109728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13" name="Google Shape;313;p48"/>
          <p:cNvSpPr txBox="1"/>
          <p:nvPr>
            <p:ph idx="10" type="dt"/>
          </p:nvPr>
        </p:nvSpPr>
        <p:spPr>
          <a:xfrm>
            <a:off x="609600" y="6356354"/>
            <a:ext cx="28448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90918D"/>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4" name="Google Shape;314;p48"/>
          <p:cNvSpPr txBox="1"/>
          <p:nvPr>
            <p:ph idx="11" type="ftr"/>
          </p:nvPr>
        </p:nvSpPr>
        <p:spPr>
          <a:xfrm>
            <a:off x="4165600" y="6356354"/>
            <a:ext cx="3860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90918D"/>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5" name="Google Shape;315;p48"/>
          <p:cNvSpPr txBox="1"/>
          <p:nvPr>
            <p:ph idx="12" type="sldNum"/>
          </p:nvPr>
        </p:nvSpPr>
        <p:spPr>
          <a:xfrm>
            <a:off x="8737600" y="6356354"/>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90918D"/>
                </a:solidFill>
                <a:latin typeface="Calibri"/>
                <a:ea typeface="Calibri"/>
                <a:cs typeface="Calibri"/>
                <a:sym typeface="Calibri"/>
              </a:defRPr>
            </a:lvl1pPr>
            <a:lvl2pPr indent="0" lvl="1" marL="0" marR="0" rtl="0" algn="r">
              <a:spcBef>
                <a:spcPts val="0"/>
              </a:spcBef>
              <a:buNone/>
              <a:defRPr b="0" i="0" sz="1200" u="none" cap="none" strike="noStrike">
                <a:solidFill>
                  <a:srgbClr val="90918D"/>
                </a:solidFill>
                <a:latin typeface="Calibri"/>
                <a:ea typeface="Calibri"/>
                <a:cs typeface="Calibri"/>
                <a:sym typeface="Calibri"/>
              </a:defRPr>
            </a:lvl2pPr>
            <a:lvl3pPr indent="0" lvl="2" marL="0" marR="0" rtl="0" algn="r">
              <a:spcBef>
                <a:spcPts val="0"/>
              </a:spcBef>
              <a:buNone/>
              <a:defRPr b="0" i="0" sz="1200" u="none" cap="none" strike="noStrike">
                <a:solidFill>
                  <a:srgbClr val="90918D"/>
                </a:solidFill>
                <a:latin typeface="Calibri"/>
                <a:ea typeface="Calibri"/>
                <a:cs typeface="Calibri"/>
                <a:sym typeface="Calibri"/>
              </a:defRPr>
            </a:lvl3pPr>
            <a:lvl4pPr indent="0" lvl="3" marL="0" marR="0" rtl="0" algn="r">
              <a:spcBef>
                <a:spcPts val="0"/>
              </a:spcBef>
              <a:buNone/>
              <a:defRPr b="0" i="0" sz="1200" u="none" cap="none" strike="noStrike">
                <a:solidFill>
                  <a:srgbClr val="90918D"/>
                </a:solidFill>
                <a:latin typeface="Calibri"/>
                <a:ea typeface="Calibri"/>
                <a:cs typeface="Calibri"/>
                <a:sym typeface="Calibri"/>
              </a:defRPr>
            </a:lvl4pPr>
            <a:lvl5pPr indent="0" lvl="4" marL="0" marR="0" rtl="0" algn="r">
              <a:spcBef>
                <a:spcPts val="0"/>
              </a:spcBef>
              <a:buNone/>
              <a:defRPr b="0" i="0" sz="1200" u="none" cap="none" strike="noStrike">
                <a:solidFill>
                  <a:srgbClr val="90918D"/>
                </a:solidFill>
                <a:latin typeface="Calibri"/>
                <a:ea typeface="Calibri"/>
                <a:cs typeface="Calibri"/>
                <a:sym typeface="Calibri"/>
              </a:defRPr>
            </a:lvl5pPr>
            <a:lvl6pPr indent="0" lvl="5" marL="0" marR="0" rtl="0" algn="r">
              <a:spcBef>
                <a:spcPts val="0"/>
              </a:spcBef>
              <a:buNone/>
              <a:defRPr b="0" i="0" sz="1200" u="none" cap="none" strike="noStrike">
                <a:solidFill>
                  <a:srgbClr val="90918D"/>
                </a:solidFill>
                <a:latin typeface="Calibri"/>
                <a:ea typeface="Calibri"/>
                <a:cs typeface="Calibri"/>
                <a:sym typeface="Calibri"/>
              </a:defRPr>
            </a:lvl6pPr>
            <a:lvl7pPr indent="0" lvl="6" marL="0" marR="0" rtl="0" algn="r">
              <a:spcBef>
                <a:spcPts val="0"/>
              </a:spcBef>
              <a:buNone/>
              <a:defRPr b="0" i="0" sz="1200" u="none" cap="none" strike="noStrike">
                <a:solidFill>
                  <a:srgbClr val="90918D"/>
                </a:solidFill>
                <a:latin typeface="Calibri"/>
                <a:ea typeface="Calibri"/>
                <a:cs typeface="Calibri"/>
                <a:sym typeface="Calibri"/>
              </a:defRPr>
            </a:lvl7pPr>
            <a:lvl8pPr indent="0" lvl="7" marL="0" marR="0" rtl="0" algn="r">
              <a:spcBef>
                <a:spcPts val="0"/>
              </a:spcBef>
              <a:buNone/>
              <a:defRPr b="0" i="0" sz="1200" u="none" cap="none" strike="noStrike">
                <a:solidFill>
                  <a:srgbClr val="90918D"/>
                </a:solidFill>
                <a:latin typeface="Calibri"/>
                <a:ea typeface="Calibri"/>
                <a:cs typeface="Calibri"/>
                <a:sym typeface="Calibri"/>
              </a:defRPr>
            </a:lvl8pPr>
            <a:lvl9pPr indent="0" lvl="8" marL="0" marR="0" rtl="0" algn="r">
              <a:spcBef>
                <a:spcPts val="0"/>
              </a:spcBef>
              <a:buNone/>
              <a:defRPr b="0" i="0" sz="1200" u="none" cap="none" strike="noStrike">
                <a:solidFill>
                  <a:srgbClr val="90918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hyperlink" Target="mailto:joan.mcdonald@yale.edu" TargetMode="External"/><Relationship Id="rId5" Type="http://schemas.openxmlformats.org/officeDocument/2006/relationships/hyperlink" Target="mailto:alyssa.student@yale.edu"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3.xml"/><Relationship Id="rId3" Type="http://schemas.openxmlformats.org/officeDocument/2006/relationships/image" Target="../media/image12.jpg"/><Relationship Id="rId4" Type="http://schemas.openxmlformats.org/officeDocument/2006/relationships/image" Target="../media/image7.png"/><Relationship Id="rId5"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4.xml"/><Relationship Id="rId3" Type="http://schemas.openxmlformats.org/officeDocument/2006/relationships/image" Target="../media/image4.jpg"/><Relationship Id="rId4" Type="http://schemas.openxmlformats.org/officeDocument/2006/relationships/image" Target="../media/image6.png"/><Relationship Id="rId5" Type="http://schemas.openxmlformats.org/officeDocument/2006/relationships/image" Target="../media/image8.jpg"/><Relationship Id="rId6" Type="http://schemas.openxmlformats.org/officeDocument/2006/relationships/image" Target="../media/image10.jpg"/><Relationship Id="rId7"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7.xml"/><Relationship Id="rId3" Type="http://schemas.openxmlformats.org/officeDocument/2006/relationships/hyperlink" Target="https://environment.yale.edu/myfes/business-and-administration/"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8.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0.xml"/><Relationship Id="rId3" Type="http://schemas.openxmlformats.org/officeDocument/2006/relationships/image" Target="../media/image2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4.xml"/><Relationship Id="rId3"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8" name="Shape 388"/>
        <p:cNvGrpSpPr/>
        <p:nvPr/>
      </p:nvGrpSpPr>
      <p:grpSpPr>
        <a:xfrm>
          <a:off x="0" y="0"/>
          <a:ext cx="0" cy="0"/>
          <a:chOff x="0" y="0"/>
          <a:chExt cx="0" cy="0"/>
        </a:xfrm>
      </p:grpSpPr>
      <p:sp>
        <p:nvSpPr>
          <p:cNvPr id="389" name="Google Shape;389;p60"/>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accent1"/>
              </a:buClr>
              <a:buSzPts val="5400"/>
              <a:buFont typeface="Trebuchet MS"/>
              <a:buNone/>
            </a:pPr>
            <a:r>
              <a:rPr b="0" i="0" lang="en-US" sz="5400" u="none" cap="none" strike="noStrike">
                <a:solidFill>
                  <a:schemeClr val="accent1"/>
                </a:solidFill>
                <a:latin typeface="Trebuchet MS"/>
                <a:ea typeface="Trebuchet MS"/>
                <a:cs typeface="Trebuchet MS"/>
                <a:sym typeface="Trebuchet MS"/>
              </a:rPr>
              <a:t>SAC Student Life</a:t>
            </a:r>
            <a:br>
              <a:rPr b="0" i="0" lang="en-US" sz="5400" u="none" cap="none" strike="noStrike">
                <a:solidFill>
                  <a:schemeClr val="accent1"/>
                </a:solidFill>
                <a:latin typeface="Trebuchet MS"/>
                <a:ea typeface="Trebuchet MS"/>
                <a:cs typeface="Trebuchet MS"/>
                <a:sym typeface="Trebuchet MS"/>
              </a:rPr>
            </a:br>
            <a:r>
              <a:rPr b="0" i="0" lang="en-US" sz="5400" u="none" cap="none" strike="noStrike">
                <a:solidFill>
                  <a:schemeClr val="accent1"/>
                </a:solidFill>
                <a:latin typeface="Trebuchet MS"/>
                <a:ea typeface="Trebuchet MS"/>
                <a:cs typeface="Trebuchet MS"/>
                <a:sym typeface="Trebuchet MS"/>
              </a:rPr>
              <a:t>SIG Leader Training</a:t>
            </a:r>
            <a:endParaRPr/>
          </a:p>
        </p:txBody>
      </p:sp>
      <p:sp>
        <p:nvSpPr>
          <p:cNvPr id="390" name="Google Shape;390;p60"/>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accent1"/>
              </a:buClr>
              <a:buSzPts val="1440"/>
              <a:buFont typeface="Noto Sans Symbols"/>
              <a:buNone/>
            </a:pPr>
            <a:r>
              <a:rPr lang="en-US"/>
              <a:t>FALL</a:t>
            </a:r>
            <a:r>
              <a:rPr b="0" i="0" lang="en-US" sz="1800" u="none" cap="none" strike="noStrike">
                <a:solidFill>
                  <a:srgbClr val="7F7F7F"/>
                </a:solidFill>
                <a:latin typeface="Trebuchet MS"/>
                <a:ea typeface="Trebuchet MS"/>
                <a:cs typeface="Trebuchet MS"/>
                <a:sym typeface="Trebuchet MS"/>
              </a:rPr>
              <a:t> 2018 PRESENTATION</a:t>
            </a:r>
            <a:endParaRPr/>
          </a:p>
          <a:p>
            <a:pPr indent="0" lvl="0" marL="0" marR="0" rtl="0" algn="r">
              <a:lnSpc>
                <a:spcPct val="90000"/>
              </a:lnSpc>
              <a:spcBef>
                <a:spcPts val="1000"/>
              </a:spcBef>
              <a:spcAft>
                <a:spcPts val="0"/>
              </a:spcAft>
              <a:buClr>
                <a:schemeClr val="accent1"/>
              </a:buClr>
              <a:buSzPts val="1440"/>
              <a:buFont typeface="Noto Sans Symbols"/>
              <a:buNone/>
            </a:pPr>
            <a:r>
              <a:rPr b="0" i="1" lang="en-US" sz="1800" u="none" cap="none" strike="noStrike">
                <a:solidFill>
                  <a:srgbClr val="7F7F7F"/>
                </a:solidFill>
                <a:latin typeface="Trebuchet MS"/>
                <a:ea typeface="Trebuchet MS"/>
                <a:cs typeface="Trebuchet MS"/>
                <a:sym typeface="Trebuchet MS"/>
              </a:rPr>
              <a:t>Information provided by SAC StudLi:</a:t>
            </a:r>
            <a:r>
              <a:rPr b="0" i="0" lang="en-US" sz="1800" u="none" cap="none" strike="noStrike">
                <a:solidFill>
                  <a:srgbClr val="7F7F7F"/>
                </a:solidFill>
                <a:latin typeface="Trebuchet MS"/>
                <a:ea typeface="Trebuchet MS"/>
                <a:cs typeface="Trebuchet MS"/>
                <a:sym typeface="Trebuchet MS"/>
              </a:rPr>
              <a:t> </a:t>
            </a:r>
            <a:endParaRPr/>
          </a:p>
          <a:p>
            <a:pPr indent="0" lvl="0" marL="0" marR="0" rtl="0" algn="r">
              <a:lnSpc>
                <a:spcPct val="90000"/>
              </a:lnSpc>
              <a:spcBef>
                <a:spcPts val="1000"/>
              </a:spcBef>
              <a:spcAft>
                <a:spcPts val="0"/>
              </a:spcAft>
              <a:buClr>
                <a:schemeClr val="accent1"/>
              </a:buClr>
              <a:buSzPts val="1440"/>
              <a:buFont typeface="Noto Sans Symbols"/>
              <a:buNone/>
            </a:pPr>
            <a:r>
              <a:rPr b="0" i="0" lang="en-US" sz="1800" u="none" cap="none" strike="noStrike">
                <a:solidFill>
                  <a:srgbClr val="7F7F7F"/>
                </a:solidFill>
                <a:latin typeface="Trebuchet MS"/>
                <a:ea typeface="Trebuchet MS"/>
                <a:cs typeface="Trebuchet MS"/>
                <a:sym typeface="Trebuchet MS"/>
              </a:rPr>
              <a:t>Laura Brush, Laura Logozzo, Perry Leung, and Prerna B</a:t>
            </a:r>
            <a:r>
              <a:rPr lang="en-US"/>
              <a:t>hat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52" name="Shape 452"/>
        <p:cNvGrpSpPr/>
        <p:nvPr/>
      </p:nvGrpSpPr>
      <p:grpSpPr>
        <a:xfrm>
          <a:off x="0" y="0"/>
          <a:ext cx="0" cy="0"/>
          <a:chOff x="0" y="0"/>
          <a:chExt cx="0" cy="0"/>
        </a:xfrm>
      </p:grpSpPr>
      <p:sp>
        <p:nvSpPr>
          <p:cNvPr id="453" name="Google Shape;453;p69"/>
          <p:cNvSpPr txBox="1"/>
          <p:nvPr>
            <p:ph type="ctrTitle"/>
          </p:nvPr>
        </p:nvSpPr>
        <p:spPr>
          <a:xfrm>
            <a:off x="2310916" y="101292"/>
            <a:ext cx="7495178" cy="114851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2400"/>
              <a:buFont typeface="Georgia"/>
              <a:buNone/>
            </a:pPr>
            <a:r>
              <a:rPr lang="en-US" sz="2400">
                <a:solidFill>
                  <a:srgbClr val="000000"/>
                </a:solidFill>
                <a:latin typeface="Georgia"/>
                <a:ea typeface="Georgia"/>
                <a:cs typeface="Georgia"/>
                <a:sym typeface="Georgia"/>
              </a:rPr>
              <a:t>Event Planning for </a:t>
            </a:r>
            <a:r>
              <a:rPr lang="en-US" sz="2400">
                <a:solidFill>
                  <a:srgbClr val="000000"/>
                </a:solidFill>
                <a:latin typeface="Georgia"/>
                <a:ea typeface="Georgia"/>
                <a:cs typeface="Georgia"/>
                <a:sym typeface="Georgia"/>
              </a:rPr>
              <a:t>Students</a:t>
            </a:r>
            <a:endParaRPr>
              <a:solidFill>
                <a:srgbClr val="000000"/>
              </a:solidFill>
            </a:endParaRPr>
          </a:p>
        </p:txBody>
      </p:sp>
      <p:sp>
        <p:nvSpPr>
          <p:cNvPr id="454" name="Google Shape;454;p69"/>
          <p:cNvSpPr txBox="1"/>
          <p:nvPr>
            <p:ph idx="1" type="subTitle"/>
          </p:nvPr>
        </p:nvSpPr>
        <p:spPr>
          <a:xfrm>
            <a:off x="281775" y="1067825"/>
            <a:ext cx="11688900" cy="5050800"/>
          </a:xfrm>
          <a:prstGeom prst="rect">
            <a:avLst/>
          </a:prstGeom>
          <a:noFill/>
          <a:ln>
            <a:noFill/>
          </a:ln>
        </p:spPr>
        <p:txBody>
          <a:bodyPr anchorCtr="0" anchor="t" bIns="45700" lIns="91425" spcFirstLastPara="1" rIns="91425" wrap="square" tIns="45700">
            <a:noAutofit/>
          </a:bodyPr>
          <a:lstStyle/>
          <a:p>
            <a:pPr indent="-368300" lvl="0" marL="457200" marR="0" rtl="0" algn="l">
              <a:lnSpc>
                <a:spcPct val="100000"/>
              </a:lnSpc>
              <a:spcBef>
                <a:spcPts val="310"/>
              </a:spcBef>
              <a:spcAft>
                <a:spcPts val="0"/>
              </a:spcAft>
              <a:buClr>
                <a:srgbClr val="000000"/>
              </a:buClr>
              <a:buSzPts val="2200"/>
              <a:buFont typeface="Garamond"/>
              <a:buChar char="●"/>
            </a:pPr>
            <a:r>
              <a:rPr lang="en-US" sz="2200">
                <a:solidFill>
                  <a:srgbClr val="000000"/>
                </a:solidFill>
                <a:latin typeface="Garamond"/>
                <a:ea typeface="Garamond"/>
                <a:cs typeface="Garamond"/>
                <a:sym typeface="Garamond"/>
              </a:rPr>
              <a:t>Reserve classroom/venue space in F&amp;ES Room Reservation System (F&amp;ES Calendar)</a:t>
            </a:r>
            <a:endParaRPr sz="2200">
              <a:solidFill>
                <a:srgbClr val="000000"/>
              </a:solidFill>
              <a:latin typeface="Garamond"/>
              <a:ea typeface="Garamond"/>
              <a:cs typeface="Garamond"/>
              <a:sym typeface="Garamond"/>
            </a:endParaRPr>
          </a:p>
          <a:p>
            <a:pPr indent="-368300" lvl="1" marL="914400" marR="0" rtl="0" algn="l">
              <a:lnSpc>
                <a:spcPct val="100000"/>
              </a:lnSpc>
              <a:spcBef>
                <a:spcPts val="0"/>
              </a:spcBef>
              <a:spcAft>
                <a:spcPts val="0"/>
              </a:spcAft>
              <a:buClr>
                <a:srgbClr val="000000"/>
              </a:buClr>
              <a:buSzPts val="2200"/>
              <a:buFont typeface="Garamond"/>
              <a:buChar char="○"/>
            </a:pPr>
            <a:r>
              <a:rPr lang="en-US" sz="2200">
                <a:solidFill>
                  <a:srgbClr val="000000"/>
                </a:solidFill>
                <a:latin typeface="Garamond"/>
                <a:ea typeface="Garamond"/>
                <a:cs typeface="Garamond"/>
                <a:sym typeface="Garamond"/>
              </a:rPr>
              <a:t>myFES &gt; Room Request Form &gt; Reserve a Room or Announce an Event </a:t>
            </a:r>
            <a:endParaRPr sz="2200">
              <a:solidFill>
                <a:srgbClr val="000000"/>
              </a:solidFill>
              <a:latin typeface="Garamond"/>
              <a:ea typeface="Garamond"/>
              <a:cs typeface="Garamond"/>
              <a:sym typeface="Garamond"/>
            </a:endParaRPr>
          </a:p>
          <a:p>
            <a:pPr indent="-368300" lvl="1" marL="914400" marR="0" rtl="0" algn="l">
              <a:lnSpc>
                <a:spcPct val="100000"/>
              </a:lnSpc>
              <a:spcBef>
                <a:spcPts val="0"/>
              </a:spcBef>
              <a:spcAft>
                <a:spcPts val="0"/>
              </a:spcAft>
              <a:buClr>
                <a:srgbClr val="000000"/>
              </a:buClr>
              <a:buSzPts val="2200"/>
              <a:buFont typeface="Garamond"/>
              <a:buChar char="○"/>
            </a:pPr>
            <a:r>
              <a:rPr lang="en-US" sz="2200">
                <a:solidFill>
                  <a:srgbClr val="000000"/>
                </a:solidFill>
                <a:latin typeface="Garamond"/>
                <a:ea typeface="Garamond"/>
                <a:cs typeface="Garamond"/>
                <a:sym typeface="Garamond"/>
              </a:rPr>
              <a:t>Joan McDonald receives/reviews request and mails Event Organizers the Room Reservation Request Form &amp; Event Guidebook</a:t>
            </a:r>
            <a:endParaRPr sz="2200">
              <a:solidFill>
                <a:srgbClr val="000000"/>
              </a:solidFill>
              <a:latin typeface="Garamond"/>
              <a:ea typeface="Garamond"/>
              <a:cs typeface="Garamond"/>
              <a:sym typeface="Garamond"/>
            </a:endParaRPr>
          </a:p>
          <a:p>
            <a:pPr indent="-368300" lvl="1" marL="914400" marR="0" rtl="0" algn="l">
              <a:lnSpc>
                <a:spcPct val="100000"/>
              </a:lnSpc>
              <a:spcBef>
                <a:spcPts val="0"/>
              </a:spcBef>
              <a:spcAft>
                <a:spcPts val="0"/>
              </a:spcAft>
              <a:buClr>
                <a:srgbClr val="000000"/>
              </a:buClr>
              <a:buSzPts val="2200"/>
              <a:buFont typeface="Garamond"/>
              <a:buChar char="○"/>
            </a:pPr>
            <a:r>
              <a:rPr lang="en-US" sz="2200">
                <a:solidFill>
                  <a:srgbClr val="000000"/>
                </a:solidFill>
                <a:latin typeface="Garamond"/>
                <a:ea typeface="Garamond"/>
                <a:cs typeface="Garamond"/>
                <a:sym typeface="Garamond"/>
              </a:rPr>
              <a:t>Return the Room Reservation Form to Joan McDonald at </a:t>
            </a:r>
            <a:r>
              <a:rPr lang="en-US" sz="2200" u="sng">
                <a:solidFill>
                  <a:srgbClr val="000000"/>
                </a:solidFill>
                <a:latin typeface="Garamond"/>
                <a:ea typeface="Garamond"/>
                <a:cs typeface="Garamond"/>
                <a:sym typeface="Garamond"/>
                <a:hlinkClick r:id="rId4"/>
              </a:rPr>
              <a:t>joan.mcdonald@yale.edu</a:t>
            </a:r>
            <a:endParaRPr b="1" sz="2200">
              <a:solidFill>
                <a:srgbClr val="000000"/>
              </a:solidFill>
              <a:latin typeface="Garamond"/>
              <a:ea typeface="Garamond"/>
              <a:cs typeface="Garamond"/>
              <a:sym typeface="Garamond"/>
            </a:endParaRPr>
          </a:p>
          <a:p>
            <a:pPr indent="-368300" lvl="2" marL="1371600" marR="0" rtl="0" algn="l">
              <a:lnSpc>
                <a:spcPct val="100000"/>
              </a:lnSpc>
              <a:spcBef>
                <a:spcPts val="0"/>
              </a:spcBef>
              <a:spcAft>
                <a:spcPts val="0"/>
              </a:spcAft>
              <a:buClr>
                <a:srgbClr val="000000"/>
              </a:buClr>
              <a:buSzPts val="2200"/>
              <a:buFont typeface="Garamond"/>
              <a:buChar char="■"/>
            </a:pPr>
            <a:r>
              <a:rPr b="1" lang="en-US" sz="2200">
                <a:solidFill>
                  <a:srgbClr val="000000"/>
                </a:solidFill>
                <a:latin typeface="Garamond"/>
                <a:ea typeface="Garamond"/>
                <a:cs typeface="Garamond"/>
                <a:sym typeface="Garamond"/>
              </a:rPr>
              <a:t>This must be completed and returned before your event can be confirmed!</a:t>
            </a:r>
            <a:endParaRPr b="1" sz="2200">
              <a:solidFill>
                <a:srgbClr val="000000"/>
              </a:solidFill>
              <a:latin typeface="Garamond"/>
              <a:ea typeface="Garamond"/>
              <a:cs typeface="Garamond"/>
              <a:sym typeface="Garamond"/>
            </a:endParaRPr>
          </a:p>
          <a:p>
            <a:pPr indent="-368300" lvl="0" marL="457200" marR="0" rtl="0" algn="l">
              <a:lnSpc>
                <a:spcPct val="100000"/>
              </a:lnSpc>
              <a:spcBef>
                <a:spcPts val="0"/>
              </a:spcBef>
              <a:spcAft>
                <a:spcPts val="0"/>
              </a:spcAft>
              <a:buClr>
                <a:srgbClr val="000000"/>
              </a:buClr>
              <a:buSzPts val="2200"/>
              <a:buFont typeface="Garamond"/>
              <a:buChar char="●"/>
            </a:pPr>
            <a:r>
              <a:rPr lang="en-US" sz="2200">
                <a:solidFill>
                  <a:srgbClr val="000000"/>
                </a:solidFill>
                <a:latin typeface="Garamond"/>
                <a:ea typeface="Garamond"/>
                <a:cs typeface="Garamond"/>
                <a:sym typeface="Garamond"/>
              </a:rPr>
              <a:t>Room Reservation Request Form will be sent to the appropriate F&amp;ES Service Units:</a:t>
            </a:r>
            <a:endParaRPr sz="2200">
              <a:solidFill>
                <a:srgbClr val="000000"/>
              </a:solidFill>
              <a:latin typeface="Garamond"/>
              <a:ea typeface="Garamond"/>
              <a:cs typeface="Garamond"/>
              <a:sym typeface="Garamond"/>
            </a:endParaRPr>
          </a:p>
          <a:p>
            <a:pPr indent="-368300" lvl="1" marL="914400" marR="0" rtl="0" algn="l">
              <a:lnSpc>
                <a:spcPct val="100000"/>
              </a:lnSpc>
              <a:spcBef>
                <a:spcPts val="0"/>
              </a:spcBef>
              <a:spcAft>
                <a:spcPts val="0"/>
              </a:spcAft>
              <a:buClr>
                <a:srgbClr val="000000"/>
              </a:buClr>
              <a:buSzPts val="2200"/>
              <a:buFont typeface="Garamond"/>
              <a:buChar char="○"/>
            </a:pPr>
            <a:r>
              <a:rPr lang="en-US" sz="2200">
                <a:solidFill>
                  <a:srgbClr val="000000"/>
                </a:solidFill>
                <a:latin typeface="Garamond"/>
                <a:ea typeface="Garamond"/>
                <a:cs typeface="Garamond"/>
                <a:sym typeface="Garamond"/>
              </a:rPr>
              <a:t>ITS, Facilities, Communications, Business Office, and Student Services (Alyssa Student)</a:t>
            </a:r>
            <a:endParaRPr sz="2200">
              <a:solidFill>
                <a:srgbClr val="000000"/>
              </a:solidFill>
              <a:latin typeface="Garamond"/>
              <a:ea typeface="Garamond"/>
              <a:cs typeface="Garamond"/>
              <a:sym typeface="Garamond"/>
            </a:endParaRPr>
          </a:p>
          <a:p>
            <a:pPr indent="-368300" lvl="0" marL="457200" marR="0" rtl="0" algn="l">
              <a:lnSpc>
                <a:spcPct val="100000"/>
              </a:lnSpc>
              <a:spcBef>
                <a:spcPts val="0"/>
              </a:spcBef>
              <a:spcAft>
                <a:spcPts val="0"/>
              </a:spcAft>
              <a:buClr>
                <a:srgbClr val="000000"/>
              </a:buClr>
              <a:buSzPts val="2200"/>
              <a:buFont typeface="Garamond"/>
              <a:buChar char="●"/>
            </a:pPr>
            <a:r>
              <a:rPr lang="en-US" sz="2200">
                <a:solidFill>
                  <a:srgbClr val="000000"/>
                </a:solidFill>
                <a:latin typeface="Garamond"/>
                <a:ea typeface="Garamond"/>
                <a:cs typeface="Garamond"/>
                <a:sym typeface="Garamond"/>
              </a:rPr>
              <a:t>Email Alyssa Student, </a:t>
            </a:r>
            <a:r>
              <a:rPr lang="en-US" sz="2200" u="sng">
                <a:solidFill>
                  <a:srgbClr val="000000"/>
                </a:solidFill>
                <a:latin typeface="Garamond"/>
                <a:ea typeface="Garamond"/>
                <a:cs typeface="Garamond"/>
                <a:sym typeface="Garamond"/>
                <a:hlinkClick r:id="rId5"/>
              </a:rPr>
              <a:t>alyssa.student@yale.edu</a:t>
            </a:r>
            <a:r>
              <a:rPr lang="en-US" sz="2200">
                <a:solidFill>
                  <a:srgbClr val="000000"/>
                </a:solidFill>
                <a:latin typeface="Garamond"/>
                <a:ea typeface="Garamond"/>
                <a:cs typeface="Garamond"/>
                <a:sym typeface="Garamond"/>
              </a:rPr>
              <a:t>, to schedule a 30 minute intake meeting</a:t>
            </a:r>
            <a:endParaRPr sz="2200">
              <a:solidFill>
                <a:srgbClr val="000000"/>
              </a:solidFill>
              <a:latin typeface="Garamond"/>
              <a:ea typeface="Garamond"/>
              <a:cs typeface="Garamond"/>
              <a:sym typeface="Garamond"/>
            </a:endParaRPr>
          </a:p>
          <a:p>
            <a:pPr indent="-368300" lvl="1" marL="914400" marR="0" rtl="0" algn="l">
              <a:lnSpc>
                <a:spcPct val="100000"/>
              </a:lnSpc>
              <a:spcBef>
                <a:spcPts val="0"/>
              </a:spcBef>
              <a:spcAft>
                <a:spcPts val="0"/>
              </a:spcAft>
              <a:buClr>
                <a:srgbClr val="000000"/>
              </a:buClr>
              <a:buSzPts val="2200"/>
              <a:buFont typeface="Garamond"/>
              <a:buChar char="○"/>
            </a:pPr>
            <a:r>
              <a:rPr lang="en-US" sz="2200">
                <a:solidFill>
                  <a:srgbClr val="000000"/>
                </a:solidFill>
                <a:latin typeface="Garamond"/>
                <a:ea typeface="Garamond"/>
                <a:cs typeface="Garamond"/>
                <a:sym typeface="Garamond"/>
              </a:rPr>
              <a:t>Discuss details of event</a:t>
            </a:r>
            <a:endParaRPr sz="2200">
              <a:solidFill>
                <a:srgbClr val="000000"/>
              </a:solidFill>
              <a:latin typeface="Garamond"/>
              <a:ea typeface="Garamond"/>
              <a:cs typeface="Garamond"/>
              <a:sym typeface="Garamond"/>
            </a:endParaRPr>
          </a:p>
          <a:p>
            <a:pPr indent="-368300" lvl="1" marL="914400" marR="0" rtl="0" algn="l">
              <a:lnSpc>
                <a:spcPct val="100000"/>
              </a:lnSpc>
              <a:spcBef>
                <a:spcPts val="0"/>
              </a:spcBef>
              <a:spcAft>
                <a:spcPts val="0"/>
              </a:spcAft>
              <a:buClr>
                <a:srgbClr val="000000"/>
              </a:buClr>
              <a:buSzPts val="2200"/>
              <a:buFont typeface="Garamond"/>
              <a:buChar char="○"/>
            </a:pPr>
            <a:r>
              <a:rPr lang="en-US" sz="2200">
                <a:solidFill>
                  <a:srgbClr val="000000"/>
                </a:solidFill>
                <a:latin typeface="Garamond"/>
                <a:ea typeface="Garamond"/>
                <a:cs typeface="Garamond"/>
                <a:sym typeface="Garamond"/>
              </a:rPr>
              <a:t>Review Event Guidebook and checklist</a:t>
            </a:r>
            <a:endParaRPr sz="2200">
              <a:solidFill>
                <a:srgbClr val="000000"/>
              </a:solidFill>
              <a:latin typeface="Garamond"/>
              <a:ea typeface="Garamond"/>
              <a:cs typeface="Garamond"/>
              <a:sym typeface="Garamond"/>
            </a:endParaRPr>
          </a:p>
          <a:p>
            <a:pPr indent="-368300" lvl="0" marL="457200" marR="0" rtl="0" algn="l">
              <a:lnSpc>
                <a:spcPct val="100000"/>
              </a:lnSpc>
              <a:spcBef>
                <a:spcPts val="0"/>
              </a:spcBef>
              <a:spcAft>
                <a:spcPts val="0"/>
              </a:spcAft>
              <a:buClr>
                <a:srgbClr val="000000"/>
              </a:buClr>
              <a:buSzPts val="2200"/>
              <a:buFont typeface="Garamond"/>
              <a:buChar char="●"/>
            </a:pPr>
            <a:r>
              <a:rPr lang="en-US" sz="2200">
                <a:solidFill>
                  <a:srgbClr val="000000"/>
                </a:solidFill>
                <a:latin typeface="Garamond"/>
                <a:ea typeface="Garamond"/>
                <a:cs typeface="Garamond"/>
                <a:sym typeface="Garamond"/>
              </a:rPr>
              <a:t>Event Organizers are responsible for reaching out directly to the appropriate F&amp;ES Service Units to submit service requests and schedule meetings as needed</a:t>
            </a:r>
            <a:endParaRPr sz="2200">
              <a:solidFill>
                <a:srgbClr val="000000"/>
              </a:solidFill>
              <a:latin typeface="Garamond"/>
              <a:ea typeface="Garamond"/>
              <a:cs typeface="Garamond"/>
              <a:sym typeface="Garamond"/>
            </a:endParaRPr>
          </a:p>
          <a:p>
            <a:pPr indent="-368300" lvl="0" marL="457200" marR="0" rtl="0" algn="l">
              <a:lnSpc>
                <a:spcPct val="100000"/>
              </a:lnSpc>
              <a:spcBef>
                <a:spcPts val="0"/>
              </a:spcBef>
              <a:spcAft>
                <a:spcPts val="0"/>
              </a:spcAft>
              <a:buClr>
                <a:srgbClr val="000000"/>
              </a:buClr>
              <a:buSzPts val="2200"/>
              <a:buFont typeface="Garamond"/>
              <a:buChar char="●"/>
            </a:pPr>
            <a:r>
              <a:rPr lang="en-US" sz="2200">
                <a:solidFill>
                  <a:srgbClr val="000000"/>
                </a:solidFill>
                <a:latin typeface="Garamond"/>
                <a:ea typeface="Garamond"/>
                <a:cs typeface="Garamond"/>
                <a:sym typeface="Garamond"/>
              </a:rPr>
              <a:t>Larger events/conferences; Event Organizers are </a:t>
            </a:r>
            <a:r>
              <a:rPr b="1" i="1" lang="en-US" sz="2200">
                <a:solidFill>
                  <a:srgbClr val="000000"/>
                </a:solidFill>
                <a:latin typeface="Garamond"/>
                <a:ea typeface="Garamond"/>
                <a:cs typeface="Garamond"/>
                <a:sym typeface="Garamond"/>
              </a:rPr>
              <a:t>required</a:t>
            </a:r>
            <a:r>
              <a:rPr lang="en-US" sz="2200">
                <a:solidFill>
                  <a:srgbClr val="000000"/>
                </a:solidFill>
                <a:latin typeface="Garamond"/>
                <a:ea typeface="Garamond"/>
                <a:cs typeface="Garamond"/>
                <a:sym typeface="Garamond"/>
              </a:rPr>
              <a:t> to attend a meeting with Service Units one week prior to the event</a:t>
            </a:r>
            <a:endParaRPr sz="2200">
              <a:solidFill>
                <a:srgbClr val="000000"/>
              </a:solidFill>
              <a:latin typeface="Garamond"/>
              <a:ea typeface="Garamond"/>
              <a:cs typeface="Garamond"/>
              <a:sym typeface="Garamond"/>
            </a:endParaRPr>
          </a:p>
          <a:p>
            <a:pPr indent="0" lvl="0" marL="0" marR="0" rtl="0" algn="ctr">
              <a:lnSpc>
                <a:spcPct val="100000"/>
              </a:lnSpc>
              <a:spcBef>
                <a:spcPts val="275"/>
              </a:spcBef>
              <a:spcAft>
                <a:spcPts val="0"/>
              </a:spcAft>
              <a:buClr>
                <a:srgbClr val="90918D"/>
              </a:buClr>
              <a:buSzPts val="1375"/>
              <a:buFont typeface="Arial"/>
              <a:buNone/>
            </a:pPr>
            <a:r>
              <a:t/>
            </a:r>
            <a:endParaRPr b="0" i="0" sz="2200" u="none" cap="none" strike="noStrike">
              <a:solidFill>
                <a:schemeClr val="dk2"/>
              </a:solidFill>
              <a:latin typeface="Verdana"/>
              <a:ea typeface="Verdana"/>
              <a:cs typeface="Verdana"/>
              <a:sym typeface="Verdana"/>
            </a:endParaRPr>
          </a:p>
          <a:p>
            <a:pPr indent="-198437" lvl="1" marL="742950" marR="0" rtl="0" algn="l">
              <a:lnSpc>
                <a:spcPct val="100000"/>
              </a:lnSpc>
              <a:spcBef>
                <a:spcPts val="275"/>
              </a:spcBef>
              <a:spcAft>
                <a:spcPts val="0"/>
              </a:spcAft>
              <a:buClr>
                <a:srgbClr val="90918D"/>
              </a:buClr>
              <a:buSzPts val="1375"/>
              <a:buFont typeface="Arial"/>
              <a:buNone/>
            </a:pPr>
            <a:r>
              <a:t/>
            </a:r>
            <a:endParaRPr b="0" i="1" sz="2200" u="none" cap="none" strike="noStrike">
              <a:solidFill>
                <a:schemeClr val="dk2"/>
              </a:solidFill>
              <a:latin typeface="Verdana"/>
              <a:ea typeface="Verdana"/>
              <a:cs typeface="Verdana"/>
              <a:sym typeface="Verdana"/>
            </a:endParaRPr>
          </a:p>
          <a:p>
            <a:pPr indent="0" lvl="1" marL="457200" marR="0" rtl="0" algn="l">
              <a:lnSpc>
                <a:spcPct val="100000"/>
              </a:lnSpc>
              <a:spcBef>
                <a:spcPts val="60"/>
              </a:spcBef>
              <a:spcAft>
                <a:spcPts val="0"/>
              </a:spcAft>
              <a:buClr>
                <a:srgbClr val="90918D"/>
              </a:buClr>
              <a:buSzPts val="300"/>
              <a:buFont typeface="Arial"/>
              <a:buNone/>
            </a:pPr>
            <a:r>
              <a:t/>
            </a:r>
            <a:endParaRPr b="0" i="1" sz="2200" u="none" cap="none" strike="noStrike">
              <a:solidFill>
                <a:schemeClr val="accent1"/>
              </a:solidFill>
              <a:latin typeface="Verdana"/>
              <a:ea typeface="Verdana"/>
              <a:cs typeface="Verdana"/>
              <a:sym typeface="Verdana"/>
            </a:endParaRPr>
          </a:p>
          <a:p>
            <a:pPr indent="0" lvl="0" marL="0" marR="0" rtl="0" algn="l">
              <a:lnSpc>
                <a:spcPct val="100000"/>
              </a:lnSpc>
              <a:spcBef>
                <a:spcPts val="80"/>
              </a:spcBef>
              <a:spcAft>
                <a:spcPts val="0"/>
              </a:spcAft>
              <a:buClr>
                <a:srgbClr val="90918D"/>
              </a:buClr>
              <a:buSzPts val="400"/>
              <a:buFont typeface="Arial"/>
              <a:buNone/>
            </a:pPr>
            <a:r>
              <a:t/>
            </a:r>
            <a:endParaRPr b="0" i="1" sz="2200" u="none" cap="none" strike="noStrike">
              <a:solidFill>
                <a:schemeClr val="accent1"/>
              </a:solidFill>
              <a:latin typeface="Verdana"/>
              <a:ea typeface="Verdana"/>
              <a:cs typeface="Verdana"/>
              <a:sym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8" name="Shape 458"/>
        <p:cNvGrpSpPr/>
        <p:nvPr/>
      </p:nvGrpSpPr>
      <p:grpSpPr>
        <a:xfrm>
          <a:off x="0" y="0"/>
          <a:ext cx="0" cy="0"/>
          <a:chOff x="0" y="0"/>
          <a:chExt cx="0" cy="0"/>
        </a:xfrm>
      </p:grpSpPr>
      <p:sp>
        <p:nvSpPr>
          <p:cNvPr id="459" name="Google Shape;459;p70"/>
          <p:cNvSpPr/>
          <p:nvPr/>
        </p:nvSpPr>
        <p:spPr>
          <a:xfrm>
            <a:off x="0" y="0"/>
            <a:ext cx="12192000" cy="6858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0" name="Google Shape;460;p70"/>
          <p:cNvGrpSpPr/>
          <p:nvPr/>
        </p:nvGrpSpPr>
        <p:grpSpPr>
          <a:xfrm>
            <a:off x="0" y="-8467"/>
            <a:ext cx="12192000" cy="6866467"/>
            <a:chOff x="0" y="-8467"/>
            <a:chExt cx="12192000" cy="6866467"/>
          </a:xfrm>
        </p:grpSpPr>
        <p:cxnSp>
          <p:nvCxnSpPr>
            <p:cNvPr id="461" name="Google Shape;461;p70"/>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462" name="Google Shape;462;p70"/>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463" name="Google Shape;463;p70"/>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464" name="Google Shape;464;p70"/>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465" name="Google Shape;465;p70"/>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70"/>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467" name="Google Shape;467;p70"/>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468" name="Google Shape;468;p70"/>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469" name="Google Shape;469;p70"/>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70"/>
            <p:cNvSpPr/>
            <p:nvPr/>
          </p:nvSpPr>
          <p:spPr>
            <a:xfrm>
              <a:off x="0" y="4013200"/>
              <a:ext cx="448733" cy="2844800"/>
            </a:xfrm>
            <a:prstGeom prst="triangle">
              <a:avLst>
                <a:gd fmla="val 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71" name="Google Shape;471;p70"/>
          <p:cNvPicPr preferRelativeResize="0"/>
          <p:nvPr/>
        </p:nvPicPr>
        <p:blipFill>
          <a:blip r:embed="rId3">
            <a:alphaModFix/>
          </a:blip>
          <a:stretch>
            <a:fillRect/>
          </a:stretch>
        </p:blipFill>
        <p:spPr>
          <a:xfrm>
            <a:off x="458535" y="0"/>
            <a:ext cx="8367681" cy="68580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6" name="Shape 476"/>
        <p:cNvGrpSpPr/>
        <p:nvPr/>
      </p:nvGrpSpPr>
      <p:grpSpPr>
        <a:xfrm>
          <a:off x="0" y="0"/>
          <a:ext cx="0" cy="0"/>
          <a:chOff x="0" y="0"/>
          <a:chExt cx="0" cy="0"/>
        </a:xfrm>
      </p:grpSpPr>
      <p:pic>
        <p:nvPicPr>
          <p:cNvPr id="477" name="Google Shape;477;p71"/>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478" name="Google Shape;478;p71"/>
          <p:cNvSpPr txBox="1"/>
          <p:nvPr>
            <p:ph idx="1" type="subTitle"/>
          </p:nvPr>
        </p:nvSpPr>
        <p:spPr>
          <a:xfrm>
            <a:off x="8" y="4447018"/>
            <a:ext cx="12191998" cy="943203"/>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chemeClr val="lt1"/>
              </a:buClr>
              <a:buSzPts val="1600"/>
              <a:buFont typeface="Arial"/>
              <a:buNone/>
            </a:pPr>
            <a:r>
              <a:rPr b="0" i="0" lang="en-US" sz="1600" u="none" cap="none" strike="noStrike">
                <a:solidFill>
                  <a:schemeClr val="lt1"/>
                </a:solidFill>
                <a:latin typeface="Verdana"/>
                <a:ea typeface="Verdana"/>
                <a:cs typeface="Verdana"/>
                <a:sym typeface="Verdana"/>
              </a:rPr>
              <a:t>Business Office SIG Leader Training</a:t>
            </a:r>
            <a:endParaRPr/>
          </a:p>
          <a:p>
            <a:pPr indent="0" lvl="0" marL="0" marR="0" rtl="0" algn="ctr">
              <a:lnSpc>
                <a:spcPct val="120000"/>
              </a:lnSpc>
              <a:spcBef>
                <a:spcPts val="320"/>
              </a:spcBef>
              <a:spcAft>
                <a:spcPts val="0"/>
              </a:spcAft>
              <a:buClr>
                <a:schemeClr val="lt1"/>
              </a:buClr>
              <a:buSzPts val="1600"/>
              <a:buFont typeface="Arial"/>
              <a:buNone/>
            </a:pPr>
            <a:r>
              <a:rPr b="0" i="0" lang="en-US" sz="1600" u="none" cap="none" strike="noStrike">
                <a:solidFill>
                  <a:schemeClr val="lt1"/>
                </a:solidFill>
                <a:latin typeface="Verdana"/>
                <a:ea typeface="Verdana"/>
                <a:cs typeface="Verdana"/>
                <a:sym typeface="Verdana"/>
              </a:rPr>
              <a:t>September 14, 2018</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3" name="Shape 483"/>
        <p:cNvGrpSpPr/>
        <p:nvPr/>
      </p:nvGrpSpPr>
      <p:grpSpPr>
        <a:xfrm>
          <a:off x="0" y="0"/>
          <a:ext cx="0" cy="0"/>
          <a:chOff x="0" y="0"/>
          <a:chExt cx="0" cy="0"/>
        </a:xfrm>
      </p:grpSpPr>
      <p:sp>
        <p:nvSpPr>
          <p:cNvPr id="484" name="Google Shape;484;p72"/>
          <p:cNvSpPr txBox="1"/>
          <p:nvPr>
            <p:ph type="ctrTitle"/>
          </p:nvPr>
        </p:nvSpPr>
        <p:spPr>
          <a:xfrm>
            <a:off x="556461" y="196451"/>
            <a:ext cx="9993572" cy="114851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3200"/>
              <a:buFont typeface="Arial"/>
              <a:buNone/>
            </a:pPr>
            <a:r>
              <a:rPr b="1" i="0" lang="en-US" sz="3200" u="none" cap="none" strike="noStrike">
                <a:solidFill>
                  <a:schemeClr val="lt1"/>
                </a:solidFill>
                <a:latin typeface="Arial"/>
                <a:ea typeface="Arial"/>
                <a:cs typeface="Arial"/>
                <a:sym typeface="Arial"/>
              </a:rPr>
              <a:t>What does the Business Office Do?</a:t>
            </a:r>
            <a:endParaRPr/>
          </a:p>
        </p:txBody>
      </p:sp>
      <p:sp>
        <p:nvSpPr>
          <p:cNvPr id="485" name="Google Shape;485;p72"/>
          <p:cNvSpPr txBox="1"/>
          <p:nvPr/>
        </p:nvSpPr>
        <p:spPr>
          <a:xfrm>
            <a:off x="2070017" y="1245160"/>
            <a:ext cx="10093842" cy="4570482"/>
          </a:xfrm>
          <a:prstGeom prst="rect">
            <a:avLst/>
          </a:prstGeom>
          <a:noFill/>
          <a:ln>
            <a:noFill/>
          </a:ln>
        </p:spPr>
        <p:txBody>
          <a:bodyPr anchorCtr="0" anchor="t" bIns="45700" lIns="91425" spcFirstLastPara="1" rIns="91425" wrap="square" tIns="45700">
            <a:noAutofit/>
          </a:bodyPr>
          <a:lstStyle/>
          <a:p>
            <a:pPr indent="0" lvl="1" marL="457200" marR="0" rtl="0" algn="l">
              <a:lnSpc>
                <a:spcPct val="150000"/>
              </a:lnSpc>
              <a:spcBef>
                <a:spcPts val="0"/>
              </a:spcBef>
              <a:spcAft>
                <a:spcPts val="0"/>
              </a:spcAft>
              <a:buNone/>
            </a:pPr>
            <a:r>
              <a:rPr b="0" i="0" lang="en-US" sz="1800" u="none" cap="none" strike="noStrike">
                <a:solidFill>
                  <a:schemeClr val="lt1"/>
                </a:solidFill>
                <a:latin typeface="Arial"/>
                <a:ea typeface="Arial"/>
                <a:cs typeface="Arial"/>
                <a:sym typeface="Arial"/>
              </a:rPr>
              <a:t>1. Provide </a:t>
            </a:r>
            <a:r>
              <a:rPr b="1" i="0" lang="en-US" sz="1800" u="none" cap="none" strike="noStrike">
                <a:solidFill>
                  <a:srgbClr val="D3E25F"/>
                </a:solidFill>
                <a:latin typeface="Arial"/>
                <a:ea typeface="Arial"/>
                <a:cs typeface="Arial"/>
                <a:sym typeface="Arial"/>
              </a:rPr>
              <a:t>Payment Options </a:t>
            </a:r>
            <a:endParaRPr/>
          </a:p>
          <a:p>
            <a:pPr indent="-285744" lvl="1" marL="742932" marR="0" rtl="0" algn="l">
              <a:lnSpc>
                <a:spcPct val="150000"/>
              </a:lnSpc>
              <a:spcBef>
                <a:spcPts val="0"/>
              </a:spcBef>
              <a:spcAft>
                <a:spcPts val="0"/>
              </a:spcAft>
              <a:buClr>
                <a:schemeClr val="lt1"/>
              </a:buClr>
              <a:buSzPts val="1800"/>
              <a:buFont typeface="Arial"/>
              <a:buChar char="•"/>
            </a:pPr>
            <a:r>
              <a:rPr b="0" i="0" lang="en-US" sz="1800" u="none" cap="none" strike="noStrike">
                <a:solidFill>
                  <a:srgbClr val="FF99FF"/>
                </a:solidFill>
                <a:latin typeface="Arial"/>
                <a:ea typeface="Arial"/>
                <a:cs typeface="Arial"/>
                <a:sym typeface="Arial"/>
              </a:rPr>
              <a:t>Pcard** </a:t>
            </a:r>
            <a:r>
              <a:rPr b="0" i="0" lang="en-US" sz="1800" u="none" cap="none" strike="noStrike">
                <a:solidFill>
                  <a:schemeClr val="lt1"/>
                </a:solidFill>
                <a:latin typeface="Arial"/>
                <a:ea typeface="Arial"/>
                <a:cs typeface="Arial"/>
                <a:sym typeface="Arial"/>
              </a:rPr>
              <a:t>(University credit card)</a:t>
            </a:r>
            <a:endParaRPr/>
          </a:p>
          <a:p>
            <a:pPr indent="0" lvl="2" marL="914400" marR="0" rtl="0" algn="l">
              <a:lnSpc>
                <a:spcPct val="150000"/>
              </a:lnSpc>
              <a:spcBef>
                <a:spcPts val="0"/>
              </a:spcBef>
              <a:spcAft>
                <a:spcPts val="0"/>
              </a:spcAft>
              <a:buNone/>
            </a:pPr>
            <a:r>
              <a:rPr b="0" i="0" lang="en-US" sz="1400" u="none" cap="none" strike="noStrike">
                <a:solidFill>
                  <a:srgbClr val="FF99FF"/>
                </a:solidFill>
                <a:latin typeface="Arial"/>
                <a:ea typeface="Arial"/>
                <a:cs typeface="Arial"/>
                <a:sym typeface="Arial"/>
              </a:rPr>
              <a:t>**Preferred Method. No Need to Use your Own Money! </a:t>
            </a:r>
            <a:endParaRPr/>
          </a:p>
          <a:p>
            <a:pPr indent="-285744" lvl="1" marL="742932" marR="0" rtl="0" algn="l">
              <a:lnSpc>
                <a:spcPct val="150000"/>
              </a:lnSpc>
              <a:spcBef>
                <a:spcPts val="0"/>
              </a:spcBef>
              <a:spcAft>
                <a:spcPts val="0"/>
              </a:spcAft>
              <a:buClr>
                <a:schemeClr val="lt1"/>
              </a:buClr>
              <a:buSzPts val="1800"/>
              <a:buFont typeface="Arial"/>
              <a:buChar char="•"/>
            </a:pPr>
            <a:r>
              <a:rPr b="0" i="0" lang="en-US" sz="1800" u="none" cap="none" strike="noStrike">
                <a:solidFill>
                  <a:schemeClr val="lt1"/>
                </a:solidFill>
                <a:latin typeface="Arial"/>
                <a:ea typeface="Arial"/>
                <a:cs typeface="Arial"/>
                <a:sym typeface="Arial"/>
              </a:rPr>
              <a:t>Request ACH/EFT, check, and wire payments</a:t>
            </a:r>
            <a:endParaRPr/>
          </a:p>
          <a:p>
            <a:pPr indent="-285744" lvl="1" marL="742932" marR="0" rtl="0" algn="l">
              <a:lnSpc>
                <a:spcPct val="150000"/>
              </a:lnSpc>
              <a:spcBef>
                <a:spcPts val="0"/>
              </a:spcBef>
              <a:spcAft>
                <a:spcPts val="0"/>
              </a:spcAft>
              <a:buClr>
                <a:schemeClr val="lt1"/>
              </a:buClr>
              <a:buSzPts val="1800"/>
              <a:buFont typeface="Arial"/>
              <a:buChar char="•"/>
            </a:pPr>
            <a:r>
              <a:rPr b="0" i="0" lang="en-US" sz="1800" u="none" cap="none" strike="noStrike">
                <a:solidFill>
                  <a:schemeClr val="lt1"/>
                </a:solidFill>
                <a:latin typeface="Arial"/>
                <a:ea typeface="Arial"/>
                <a:cs typeface="Arial"/>
                <a:sym typeface="Arial"/>
              </a:rPr>
              <a:t>Reimburse YOU for out of pocket expense</a:t>
            </a:r>
            <a:endParaRPr/>
          </a:p>
          <a:p>
            <a:pPr indent="-171444" lvl="1" marL="742932" marR="0" rtl="0" algn="l">
              <a:lnSpc>
                <a:spcPct val="15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a:p>
            <a:pPr indent="-342891" lvl="1" marL="800080" marR="0" rtl="0" algn="l">
              <a:lnSpc>
                <a:spcPct val="150000"/>
              </a:lnSpc>
              <a:spcBef>
                <a:spcPts val="0"/>
              </a:spcBef>
              <a:spcAft>
                <a:spcPts val="0"/>
              </a:spcAft>
              <a:buClr>
                <a:schemeClr val="lt1"/>
              </a:buClr>
              <a:buSzPts val="1800"/>
              <a:buFont typeface="Arial"/>
              <a:buAutoNum type="arabicPeriod" startAt="2"/>
            </a:pPr>
            <a:r>
              <a:rPr b="0" i="0" lang="en-US" sz="1800" u="none" cap="none" strike="noStrike">
                <a:solidFill>
                  <a:schemeClr val="lt1"/>
                </a:solidFill>
                <a:latin typeface="Arial"/>
                <a:ea typeface="Arial"/>
                <a:cs typeface="Arial"/>
                <a:sym typeface="Arial"/>
              </a:rPr>
              <a:t>Run Monthly </a:t>
            </a:r>
            <a:r>
              <a:rPr b="1" i="0" lang="en-US" sz="1800" u="none" cap="none" strike="noStrike">
                <a:solidFill>
                  <a:srgbClr val="FBB482"/>
                </a:solidFill>
                <a:latin typeface="Arial"/>
                <a:ea typeface="Arial"/>
                <a:cs typeface="Arial"/>
                <a:sym typeface="Arial"/>
              </a:rPr>
              <a:t>Financial Reports</a:t>
            </a:r>
            <a:endParaRPr/>
          </a:p>
          <a:p>
            <a:pPr indent="-285744" lvl="1" marL="742932" marR="0" rtl="0" algn="l">
              <a:lnSpc>
                <a:spcPct val="150000"/>
              </a:lnSpc>
              <a:spcBef>
                <a:spcPts val="0"/>
              </a:spcBef>
              <a:spcAft>
                <a:spcPts val="0"/>
              </a:spcAft>
              <a:buClr>
                <a:schemeClr val="lt1"/>
              </a:buClr>
              <a:buSzPts val="1800"/>
              <a:buFont typeface="Arial"/>
              <a:buChar char="•"/>
            </a:pPr>
            <a:r>
              <a:rPr b="0" i="0" lang="en-US" sz="1800" u="none" cap="none" strike="noStrike">
                <a:solidFill>
                  <a:schemeClr val="lt1"/>
                </a:solidFill>
                <a:latin typeface="Arial"/>
                <a:ea typeface="Arial"/>
                <a:cs typeface="Arial"/>
                <a:sym typeface="Arial"/>
              </a:rPr>
              <a:t>See a list of current transactions </a:t>
            </a:r>
            <a:endParaRPr/>
          </a:p>
          <a:p>
            <a:pPr indent="-285744" lvl="1" marL="742932" marR="0" rtl="0" algn="l">
              <a:lnSpc>
                <a:spcPct val="150000"/>
              </a:lnSpc>
              <a:spcBef>
                <a:spcPts val="0"/>
              </a:spcBef>
              <a:spcAft>
                <a:spcPts val="0"/>
              </a:spcAft>
              <a:buClr>
                <a:schemeClr val="lt1"/>
              </a:buClr>
              <a:buSzPts val="1800"/>
              <a:buFont typeface="Arial"/>
              <a:buChar char="•"/>
            </a:pPr>
            <a:r>
              <a:rPr b="0" i="0" lang="en-US" sz="1800" u="none" cap="none" strike="noStrike">
                <a:solidFill>
                  <a:schemeClr val="lt1"/>
                </a:solidFill>
                <a:latin typeface="Arial"/>
                <a:ea typeface="Arial"/>
                <a:cs typeface="Arial"/>
                <a:sym typeface="Arial"/>
              </a:rPr>
              <a:t>Check</a:t>
            </a:r>
            <a:r>
              <a:rPr b="1" i="0" lang="en-US" sz="1800" u="none" cap="none" strike="noStrike">
                <a:solidFill>
                  <a:srgbClr val="9999FF"/>
                </a:solidFill>
                <a:latin typeface="Arial"/>
                <a:ea typeface="Arial"/>
                <a:cs typeface="Arial"/>
                <a:sym typeface="Arial"/>
              </a:rPr>
              <a:t> </a:t>
            </a:r>
            <a:r>
              <a:rPr b="0" i="0" lang="en-US" sz="1800" u="none" cap="none" strike="noStrike">
                <a:solidFill>
                  <a:srgbClr val="FF99FF"/>
                </a:solidFill>
                <a:latin typeface="Arial"/>
                <a:ea typeface="Arial"/>
                <a:cs typeface="Arial"/>
                <a:sym typeface="Arial"/>
              </a:rPr>
              <a:t>remaining balances</a:t>
            </a:r>
            <a:endParaRPr b="0" i="0" sz="1800" u="none" cap="none" strike="noStrike">
              <a:solidFill>
                <a:schemeClr val="lt1"/>
              </a:solidFill>
              <a:latin typeface="Arial"/>
              <a:ea typeface="Arial"/>
              <a:cs typeface="Arial"/>
              <a:sym typeface="Arial"/>
            </a:endParaRPr>
          </a:p>
          <a:p>
            <a:pPr indent="-228590" lvl="1" marL="800080" marR="0" rtl="0" algn="l">
              <a:lnSpc>
                <a:spcPct val="150000"/>
              </a:lnSpc>
              <a:spcBef>
                <a:spcPts val="0"/>
              </a:spcBef>
              <a:spcAft>
                <a:spcPts val="0"/>
              </a:spcAft>
              <a:buClr>
                <a:schemeClr val="lt1"/>
              </a:buClr>
              <a:buSzPts val="1800"/>
              <a:buFont typeface="Calibri"/>
              <a:buNone/>
            </a:pPr>
            <a:r>
              <a:t/>
            </a:r>
            <a:endParaRPr b="0" i="0" sz="1800" u="none" cap="none" strike="noStrike">
              <a:solidFill>
                <a:schemeClr val="lt1"/>
              </a:solidFill>
              <a:latin typeface="Arial"/>
              <a:ea typeface="Arial"/>
              <a:cs typeface="Arial"/>
              <a:sym typeface="Arial"/>
            </a:endParaRPr>
          </a:p>
          <a:p>
            <a:pPr indent="0" lvl="1" marL="457200" marR="0" rtl="0" algn="l">
              <a:lnSpc>
                <a:spcPct val="150000"/>
              </a:lnSpc>
              <a:spcBef>
                <a:spcPts val="0"/>
              </a:spcBef>
              <a:spcAft>
                <a:spcPts val="0"/>
              </a:spcAft>
              <a:buNone/>
            </a:pPr>
            <a:r>
              <a:rPr b="0" i="0" lang="en-US" sz="1800" u="none" cap="none" strike="noStrike">
                <a:solidFill>
                  <a:schemeClr val="lt1"/>
                </a:solidFill>
                <a:latin typeface="Arial"/>
                <a:ea typeface="Arial"/>
                <a:cs typeface="Arial"/>
                <a:sym typeface="Arial"/>
              </a:rPr>
              <a:t>3. Help navigate </a:t>
            </a:r>
            <a:r>
              <a:rPr b="1" i="0" lang="en-US" sz="1800" u="none" cap="none" strike="noStrike">
                <a:solidFill>
                  <a:srgbClr val="66CCFF"/>
                </a:solidFill>
                <a:latin typeface="Arial"/>
                <a:ea typeface="Arial"/>
                <a:cs typeface="Arial"/>
                <a:sym typeface="Arial"/>
              </a:rPr>
              <a:t>Yale’s Policies and Procedures</a:t>
            </a:r>
            <a:endParaRPr/>
          </a:p>
        </p:txBody>
      </p:sp>
      <p:pic>
        <p:nvPicPr>
          <p:cNvPr descr="Policy - Wooden Tile Images" id="486" name="Google Shape;486;p72"/>
          <p:cNvPicPr preferRelativeResize="0"/>
          <p:nvPr/>
        </p:nvPicPr>
        <p:blipFill rotWithShape="1">
          <a:blip r:embed="rId3">
            <a:alphaModFix/>
          </a:blip>
          <a:srcRect b="0" l="0" r="0" t="0"/>
          <a:stretch/>
        </p:blipFill>
        <p:spPr>
          <a:xfrm>
            <a:off x="404440" y="5404911"/>
            <a:ext cx="1697035" cy="1131356"/>
          </a:xfrm>
          <a:prstGeom prst="rect">
            <a:avLst/>
          </a:prstGeom>
          <a:noFill/>
          <a:ln>
            <a:noFill/>
          </a:ln>
        </p:spPr>
      </p:pic>
      <p:pic>
        <p:nvPicPr>
          <p:cNvPr descr="Screen Clipping" id="487" name="Google Shape;487;p72"/>
          <p:cNvPicPr preferRelativeResize="0"/>
          <p:nvPr/>
        </p:nvPicPr>
        <p:blipFill rotWithShape="1">
          <a:blip r:embed="rId4">
            <a:alphaModFix/>
          </a:blip>
          <a:srcRect b="4648" l="1521" r="1328" t="9342"/>
          <a:stretch/>
        </p:blipFill>
        <p:spPr>
          <a:xfrm>
            <a:off x="507759" y="1414201"/>
            <a:ext cx="2159395" cy="1066767"/>
          </a:xfrm>
          <a:prstGeom prst="rect">
            <a:avLst/>
          </a:prstGeom>
          <a:noFill/>
          <a:ln>
            <a:noFill/>
          </a:ln>
        </p:spPr>
      </p:pic>
      <p:pic>
        <p:nvPicPr>
          <p:cNvPr descr="business chart showing success | business chart showing ..." id="488" name="Google Shape;488;p72"/>
          <p:cNvPicPr preferRelativeResize="0"/>
          <p:nvPr/>
        </p:nvPicPr>
        <p:blipFill rotWithShape="1">
          <a:blip r:embed="rId5">
            <a:alphaModFix/>
          </a:blip>
          <a:srcRect b="0" l="0" r="0" t="0"/>
          <a:stretch/>
        </p:blipFill>
        <p:spPr>
          <a:xfrm>
            <a:off x="519219" y="3730951"/>
            <a:ext cx="1610951" cy="107134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4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3" name="Shape 493"/>
        <p:cNvGrpSpPr/>
        <p:nvPr/>
      </p:nvGrpSpPr>
      <p:grpSpPr>
        <a:xfrm>
          <a:off x="0" y="0"/>
          <a:ext cx="0" cy="0"/>
          <a:chOff x="0" y="0"/>
          <a:chExt cx="0" cy="0"/>
        </a:xfrm>
      </p:grpSpPr>
      <p:sp>
        <p:nvSpPr>
          <p:cNvPr id="494" name="Google Shape;494;p73"/>
          <p:cNvSpPr txBox="1"/>
          <p:nvPr>
            <p:ph type="title"/>
          </p:nvPr>
        </p:nvSpPr>
        <p:spPr>
          <a:xfrm>
            <a:off x="499828" y="81870"/>
            <a:ext cx="10972800" cy="73047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2800"/>
              <a:buFont typeface="Georgia"/>
              <a:buNone/>
            </a:pPr>
            <a:r>
              <a:rPr b="0" i="0" lang="en-US" sz="2800" u="none" cap="none" strike="noStrike">
                <a:solidFill>
                  <a:schemeClr val="lt1"/>
                </a:solidFill>
                <a:latin typeface="Georgia"/>
                <a:ea typeface="Georgia"/>
                <a:cs typeface="Georgia"/>
                <a:sym typeface="Georgia"/>
              </a:rPr>
              <a:t>Business Office Contacts</a:t>
            </a:r>
            <a:endParaRPr/>
          </a:p>
        </p:txBody>
      </p:sp>
      <p:sp>
        <p:nvSpPr>
          <p:cNvPr id="495" name="Google Shape;495;p73"/>
          <p:cNvSpPr/>
          <p:nvPr/>
        </p:nvSpPr>
        <p:spPr>
          <a:xfrm>
            <a:off x="139017" y="2344227"/>
            <a:ext cx="2404161" cy="920468"/>
          </a:xfrm>
          <a:custGeom>
            <a:rect b="b" l="l" r="r" t="t"/>
            <a:pathLst>
              <a:path extrusionOk="0" h="1035234" w="2692556">
                <a:moveTo>
                  <a:pt x="0" y="0"/>
                </a:moveTo>
                <a:lnTo>
                  <a:pt x="2174939" y="0"/>
                </a:lnTo>
                <a:lnTo>
                  <a:pt x="2692556" y="517617"/>
                </a:lnTo>
                <a:lnTo>
                  <a:pt x="2174939" y="1035234"/>
                </a:lnTo>
                <a:lnTo>
                  <a:pt x="0" y="1035234"/>
                </a:lnTo>
                <a:lnTo>
                  <a:pt x="517617" y="517617"/>
                </a:lnTo>
                <a:lnTo>
                  <a:pt x="0" y="0"/>
                </a:lnTo>
                <a:close/>
              </a:path>
            </a:pathLst>
          </a:custGeom>
          <a:solidFill>
            <a:srgbClr val="98A71C"/>
          </a:solidFill>
          <a:ln cap="flat" cmpd="sng" w="25400">
            <a:solidFill>
              <a:schemeClr val="lt1"/>
            </a:solidFill>
            <a:prstDash val="solid"/>
            <a:round/>
            <a:headEnd len="sm" w="sm" type="none"/>
            <a:tailEnd len="sm" w="sm" type="none"/>
          </a:ln>
        </p:spPr>
        <p:txBody>
          <a:bodyPr anchorCtr="0" anchor="ctr" bIns="25000" lIns="463200" spcFirstLastPara="1" rIns="413200" wrap="square" tIns="25000">
            <a:noAutofit/>
          </a:bodyPr>
          <a:lstStyle/>
          <a:p>
            <a:pPr indent="0" lvl="0" marL="0" marR="0" rtl="0" algn="ctr">
              <a:lnSpc>
                <a:spcPct val="90000"/>
              </a:lnSpc>
              <a:spcBef>
                <a:spcPts val="0"/>
              </a:spcBef>
              <a:spcAft>
                <a:spcPts val="0"/>
              </a:spcAft>
              <a:buNone/>
            </a:pPr>
            <a:r>
              <a:rPr b="0" i="0" lang="en-US" sz="1400" u="none" cap="none" strike="noStrike">
                <a:solidFill>
                  <a:srgbClr val="FFFFFF"/>
                </a:solidFill>
                <a:latin typeface="Arial"/>
                <a:ea typeface="Arial"/>
                <a:cs typeface="Arial"/>
                <a:sym typeface="Arial"/>
              </a:rPr>
              <a:t>Financial Assistants</a:t>
            </a:r>
            <a:endParaRPr/>
          </a:p>
        </p:txBody>
      </p:sp>
      <p:sp>
        <p:nvSpPr>
          <p:cNvPr id="496" name="Google Shape;496;p73"/>
          <p:cNvSpPr/>
          <p:nvPr/>
        </p:nvSpPr>
        <p:spPr>
          <a:xfrm>
            <a:off x="2089071" y="891162"/>
            <a:ext cx="2692480" cy="903315"/>
          </a:xfrm>
          <a:custGeom>
            <a:rect b="b" l="l" r="r" t="t"/>
            <a:pathLst>
              <a:path extrusionOk="0" h="1035234" w="2692556">
                <a:moveTo>
                  <a:pt x="0" y="0"/>
                </a:moveTo>
                <a:lnTo>
                  <a:pt x="2174939" y="0"/>
                </a:lnTo>
                <a:lnTo>
                  <a:pt x="2692556" y="517617"/>
                </a:lnTo>
                <a:lnTo>
                  <a:pt x="2174939" y="1035234"/>
                </a:lnTo>
                <a:lnTo>
                  <a:pt x="0" y="1035234"/>
                </a:lnTo>
                <a:lnTo>
                  <a:pt x="517617" y="517617"/>
                </a:lnTo>
                <a:lnTo>
                  <a:pt x="0" y="0"/>
                </a:lnTo>
                <a:close/>
              </a:path>
            </a:pathLst>
          </a:custGeom>
          <a:solidFill>
            <a:srgbClr val="98A71C"/>
          </a:solidFill>
          <a:ln cap="flat" cmpd="sng" w="25400">
            <a:solidFill>
              <a:schemeClr val="lt1"/>
            </a:solidFill>
            <a:prstDash val="solid"/>
            <a:round/>
            <a:headEnd len="sm" w="sm" type="none"/>
            <a:tailEnd len="sm" w="sm" type="none"/>
          </a:ln>
        </p:spPr>
        <p:txBody>
          <a:bodyPr anchorCtr="0" anchor="ctr" bIns="25000" lIns="463200" spcFirstLastPara="1" rIns="413200" wrap="square" tIns="25000">
            <a:noAutofit/>
          </a:bodyPr>
          <a:lstStyle/>
          <a:p>
            <a:pPr indent="0" lvl="0" marL="0" marR="0" rtl="0" algn="ctr">
              <a:lnSpc>
                <a:spcPct val="90000"/>
              </a:lnSpc>
              <a:spcBef>
                <a:spcPts val="0"/>
              </a:spcBef>
              <a:spcAft>
                <a:spcPts val="0"/>
              </a:spcAft>
              <a:buNone/>
            </a:pPr>
            <a:r>
              <a:rPr b="0" i="0" lang="en-US" sz="1600" u="none" cap="none" strike="noStrike">
                <a:solidFill>
                  <a:srgbClr val="FFFFFF"/>
                </a:solidFill>
                <a:latin typeface="Arial"/>
                <a:ea typeface="Arial"/>
                <a:cs typeface="Arial"/>
                <a:sym typeface="Arial"/>
              </a:rPr>
              <a:t>Admin Assistant</a:t>
            </a:r>
            <a:endParaRPr/>
          </a:p>
        </p:txBody>
      </p:sp>
      <p:graphicFrame>
        <p:nvGraphicFramePr>
          <p:cNvPr id="497" name="Google Shape;497;p73"/>
          <p:cNvGraphicFramePr/>
          <p:nvPr/>
        </p:nvGraphicFramePr>
        <p:xfrm>
          <a:off x="6719509" y="3686179"/>
          <a:ext cx="3000000" cy="3000000"/>
        </p:xfrm>
        <a:graphic>
          <a:graphicData uri="http://schemas.openxmlformats.org/drawingml/2006/table">
            <a:tbl>
              <a:tblPr bandRow="1" firstRow="1">
                <a:noFill/>
                <a:tableStyleId>{77328FFA-3EBA-47BF-AFC3-5B15C8EC5DC6}</a:tableStyleId>
              </a:tblPr>
              <a:tblGrid>
                <a:gridCol w="2013300"/>
              </a:tblGrid>
              <a:tr h="1338225">
                <a:tc>
                  <a:txBody>
                    <a:bodyPr>
                      <a:noAutofit/>
                    </a:bodyPr>
                    <a:lstStyle/>
                    <a:p>
                      <a:pPr indent="0" lvl="0" marL="0" marR="0" rtl="0" algn="ctr">
                        <a:spcBef>
                          <a:spcPts val="0"/>
                        </a:spcBef>
                        <a:spcAft>
                          <a:spcPts val="0"/>
                        </a:spcAft>
                        <a:buNone/>
                      </a:pPr>
                      <a:r>
                        <a:rPr lang="en-US" sz="900" u="none" cap="none" strike="noStrike"/>
                        <a:t>Sergio Gomez</a:t>
                      </a:r>
                      <a:endParaRPr/>
                    </a:p>
                  </a:txBody>
                  <a:tcPr marT="34300" marB="34300" marR="121925" marL="121925"/>
                </a:tc>
              </a:tr>
            </a:tbl>
          </a:graphicData>
        </a:graphic>
      </p:graphicFrame>
      <p:pic>
        <p:nvPicPr>
          <p:cNvPr descr="Photo of Sergio N. Gomez Jr." id="498" name="Google Shape;498;p73"/>
          <p:cNvPicPr preferRelativeResize="0"/>
          <p:nvPr/>
        </p:nvPicPr>
        <p:blipFill rotWithShape="1">
          <a:blip r:embed="rId3">
            <a:alphaModFix/>
          </a:blip>
          <a:srcRect b="0" l="0" r="0" t="0"/>
          <a:stretch/>
        </p:blipFill>
        <p:spPr>
          <a:xfrm>
            <a:off x="7195907" y="3899859"/>
            <a:ext cx="1093177" cy="1043375"/>
          </a:xfrm>
          <a:prstGeom prst="rect">
            <a:avLst/>
          </a:prstGeom>
          <a:noFill/>
          <a:ln>
            <a:noFill/>
          </a:ln>
        </p:spPr>
      </p:pic>
      <p:graphicFrame>
        <p:nvGraphicFramePr>
          <p:cNvPr id="499" name="Google Shape;499;p73"/>
          <p:cNvGraphicFramePr/>
          <p:nvPr/>
        </p:nvGraphicFramePr>
        <p:xfrm>
          <a:off x="1652029" y="5082339"/>
          <a:ext cx="3000000" cy="3000000"/>
        </p:xfrm>
        <a:graphic>
          <a:graphicData uri="http://schemas.openxmlformats.org/drawingml/2006/table">
            <a:tbl>
              <a:tblPr bandRow="1" firstRow="1">
                <a:noFill/>
                <a:tableStyleId>{77328FFA-3EBA-47BF-AFC3-5B15C8EC5DC6}</a:tableStyleId>
              </a:tblPr>
              <a:tblGrid>
                <a:gridCol w="1953725"/>
              </a:tblGrid>
              <a:tr h="1442375">
                <a:tc>
                  <a:txBody>
                    <a:bodyPr>
                      <a:noAutofit/>
                    </a:bodyPr>
                    <a:lstStyle/>
                    <a:p>
                      <a:pPr indent="0" lvl="0" marL="0" marR="0" rtl="0" algn="ctr">
                        <a:spcBef>
                          <a:spcPts val="0"/>
                        </a:spcBef>
                        <a:spcAft>
                          <a:spcPts val="0"/>
                        </a:spcAft>
                        <a:buNone/>
                      </a:pPr>
                      <a:r>
                        <a:rPr lang="en-US" sz="900" u="none" cap="none" strike="noStrike"/>
                        <a:t>TBD</a:t>
                      </a:r>
                      <a:endParaRPr sz="900" u="none" cap="none" strike="noStrike"/>
                    </a:p>
                  </a:txBody>
                  <a:tcPr marT="34300" marB="34300" marR="121925" marL="121925"/>
                </a:tc>
              </a:tr>
            </a:tbl>
          </a:graphicData>
        </a:graphic>
      </p:graphicFrame>
      <p:graphicFrame>
        <p:nvGraphicFramePr>
          <p:cNvPr id="500" name="Google Shape;500;p73"/>
          <p:cNvGraphicFramePr/>
          <p:nvPr/>
        </p:nvGraphicFramePr>
        <p:xfrm>
          <a:off x="6718208" y="5091712"/>
          <a:ext cx="3000000" cy="3000000"/>
        </p:xfrm>
        <a:graphic>
          <a:graphicData uri="http://schemas.openxmlformats.org/drawingml/2006/table">
            <a:tbl>
              <a:tblPr bandRow="1" firstRow="1">
                <a:noFill/>
                <a:tableStyleId>{77328FFA-3EBA-47BF-AFC3-5B15C8EC5DC6}</a:tableStyleId>
              </a:tblPr>
              <a:tblGrid>
                <a:gridCol w="2014600"/>
              </a:tblGrid>
              <a:tr h="1430525">
                <a:tc>
                  <a:txBody>
                    <a:bodyPr>
                      <a:noAutofit/>
                    </a:bodyPr>
                    <a:lstStyle/>
                    <a:p>
                      <a:pPr indent="0" lvl="0" marL="0" marR="0" rtl="0" algn="ctr">
                        <a:spcBef>
                          <a:spcPts val="0"/>
                        </a:spcBef>
                        <a:spcAft>
                          <a:spcPts val="0"/>
                        </a:spcAft>
                        <a:buNone/>
                      </a:pPr>
                      <a:r>
                        <a:rPr lang="en-US" sz="900" u="none" cap="none" strike="noStrike"/>
                        <a:t>Donna Redmond-Wirkus</a:t>
                      </a:r>
                      <a:endParaRPr sz="900" u="none" cap="none" strike="noStrike"/>
                    </a:p>
                  </a:txBody>
                  <a:tcPr marT="34300" marB="34300" marR="121925" marL="121925"/>
                </a:tc>
              </a:tr>
            </a:tbl>
          </a:graphicData>
        </a:graphic>
      </p:graphicFrame>
      <p:graphicFrame>
        <p:nvGraphicFramePr>
          <p:cNvPr id="501" name="Google Shape;501;p73"/>
          <p:cNvGraphicFramePr/>
          <p:nvPr/>
        </p:nvGraphicFramePr>
        <p:xfrm>
          <a:off x="4076944" y="2167385"/>
          <a:ext cx="3000000" cy="3000000"/>
        </p:xfrm>
        <a:graphic>
          <a:graphicData uri="http://schemas.openxmlformats.org/drawingml/2006/table">
            <a:tbl>
              <a:tblPr bandRow="1" firstRow="1">
                <a:noFill/>
                <a:tableStyleId>{77328FFA-3EBA-47BF-AFC3-5B15C8EC5DC6}</a:tableStyleId>
              </a:tblPr>
              <a:tblGrid>
                <a:gridCol w="2119150"/>
              </a:tblGrid>
              <a:tr h="1454725">
                <a:tc>
                  <a:txBody>
                    <a:bodyPr>
                      <a:noAutofit/>
                    </a:bodyPr>
                    <a:lstStyle/>
                    <a:p>
                      <a:pPr indent="0" lvl="0" marL="0" marR="0" rtl="0" algn="ctr">
                        <a:spcBef>
                          <a:spcPts val="0"/>
                        </a:spcBef>
                        <a:spcAft>
                          <a:spcPts val="0"/>
                        </a:spcAft>
                        <a:buNone/>
                      </a:pPr>
                      <a:r>
                        <a:rPr lang="en-US" sz="900" u="none" cap="none" strike="noStrike"/>
                        <a:t>Donna Williams</a:t>
                      </a:r>
                      <a:endParaRPr sz="900" u="none" cap="none" strike="noStrike"/>
                    </a:p>
                  </a:txBody>
                  <a:tcPr marT="34300" marB="34300" marR="121925" marL="121925"/>
                </a:tc>
              </a:tr>
            </a:tbl>
          </a:graphicData>
        </a:graphic>
      </p:graphicFrame>
      <p:graphicFrame>
        <p:nvGraphicFramePr>
          <p:cNvPr id="502" name="Google Shape;502;p73"/>
          <p:cNvGraphicFramePr/>
          <p:nvPr/>
        </p:nvGraphicFramePr>
        <p:xfrm>
          <a:off x="1652029" y="3700462"/>
          <a:ext cx="3000000" cy="3000000"/>
        </p:xfrm>
        <a:graphic>
          <a:graphicData uri="http://schemas.openxmlformats.org/drawingml/2006/table">
            <a:tbl>
              <a:tblPr bandRow="1" firstRow="1">
                <a:noFill/>
                <a:tableStyleId>{77328FFA-3EBA-47BF-AFC3-5B15C8EC5DC6}</a:tableStyleId>
              </a:tblPr>
              <a:tblGrid>
                <a:gridCol w="1969600"/>
              </a:tblGrid>
              <a:tr h="1303525">
                <a:tc>
                  <a:txBody>
                    <a:bodyPr>
                      <a:noAutofit/>
                    </a:bodyPr>
                    <a:lstStyle/>
                    <a:p>
                      <a:pPr indent="0" lvl="0" marL="0" marR="0" rtl="0" algn="ctr">
                        <a:spcBef>
                          <a:spcPts val="0"/>
                        </a:spcBef>
                        <a:spcAft>
                          <a:spcPts val="0"/>
                        </a:spcAft>
                        <a:buNone/>
                      </a:pPr>
                      <a:r>
                        <a:rPr lang="en-US" sz="900" u="none" cap="none" strike="noStrike"/>
                        <a:t>Fawaz Alwash</a:t>
                      </a:r>
                      <a:endParaRPr sz="900" u="none" cap="none" strike="noStrike"/>
                    </a:p>
                  </a:txBody>
                  <a:tcPr marT="34300" marB="34300" marR="121925" marL="121925"/>
                </a:tc>
              </a:tr>
            </a:tbl>
          </a:graphicData>
        </a:graphic>
      </p:graphicFrame>
      <p:pic>
        <p:nvPicPr>
          <p:cNvPr id="503" name="Google Shape;503;p73"/>
          <p:cNvPicPr preferRelativeResize="0"/>
          <p:nvPr/>
        </p:nvPicPr>
        <p:blipFill rotWithShape="1">
          <a:blip r:embed="rId4">
            <a:alphaModFix/>
          </a:blip>
          <a:srcRect b="0" l="0" r="0" t="0"/>
          <a:stretch/>
        </p:blipFill>
        <p:spPr>
          <a:xfrm>
            <a:off x="7195908" y="5294341"/>
            <a:ext cx="1060501" cy="1083821"/>
          </a:xfrm>
          <a:prstGeom prst="rect">
            <a:avLst/>
          </a:prstGeom>
          <a:noFill/>
          <a:ln>
            <a:noFill/>
          </a:ln>
        </p:spPr>
      </p:pic>
      <p:graphicFrame>
        <p:nvGraphicFramePr>
          <p:cNvPr id="504" name="Google Shape;504;p73"/>
          <p:cNvGraphicFramePr/>
          <p:nvPr/>
        </p:nvGraphicFramePr>
        <p:xfrm>
          <a:off x="4981576" y="692946"/>
          <a:ext cx="3000000" cy="3000000"/>
        </p:xfrm>
        <a:graphic>
          <a:graphicData uri="http://schemas.openxmlformats.org/drawingml/2006/table">
            <a:tbl>
              <a:tblPr bandRow="1" firstRow="1">
                <a:noFill/>
                <a:tableStyleId>{77328FFA-3EBA-47BF-AFC3-5B15C8EC5DC6}</a:tableStyleId>
              </a:tblPr>
              <a:tblGrid>
                <a:gridCol w="2080000"/>
                <a:gridCol w="837500"/>
              </a:tblGrid>
              <a:tr h="1376450">
                <a:tc>
                  <a:txBody>
                    <a:bodyPr>
                      <a:noAutofit/>
                    </a:bodyPr>
                    <a:lstStyle/>
                    <a:p>
                      <a:pPr indent="0" lvl="0" marL="0" marR="0" rtl="0" algn="ctr">
                        <a:spcBef>
                          <a:spcPts val="0"/>
                        </a:spcBef>
                        <a:spcAft>
                          <a:spcPts val="0"/>
                        </a:spcAft>
                        <a:buNone/>
                      </a:pPr>
                      <a:r>
                        <a:rPr lang="en-US" sz="900" u="none" cap="none" strike="noStrike"/>
                        <a:t>Nickelle Gilbert</a:t>
                      </a:r>
                      <a:endParaRPr sz="900" u="none" cap="none" strike="noStrike"/>
                    </a:p>
                  </a:txBody>
                  <a:tcPr marT="34300" marB="34300" marR="121925" marL="121925"/>
                </a:tc>
                <a:tc>
                  <a:txBody>
                    <a:bodyPr>
                      <a:noAutofit/>
                    </a:bodyPr>
                    <a:lstStyle/>
                    <a:p>
                      <a:pPr indent="0" lvl="0" marL="0" marR="0" rtl="0" algn="ctr">
                        <a:lnSpc>
                          <a:spcPct val="100000"/>
                        </a:lnSpc>
                        <a:spcBef>
                          <a:spcPts val="0"/>
                        </a:spcBef>
                        <a:spcAft>
                          <a:spcPts val="0"/>
                        </a:spcAft>
                        <a:buClr>
                          <a:schemeClr val="dk1"/>
                        </a:buClr>
                        <a:buSzPts val="900"/>
                        <a:buFont typeface="Calibri"/>
                        <a:buNone/>
                      </a:pPr>
                      <a:r>
                        <a:t/>
                      </a:r>
                      <a:endParaRPr sz="900" u="none" cap="none" strike="noStrike"/>
                    </a:p>
                    <a:p>
                      <a:pPr indent="0" lvl="0" marL="0" marR="0" rtl="0" algn="ctr">
                        <a:lnSpc>
                          <a:spcPct val="100000"/>
                        </a:lnSpc>
                        <a:spcBef>
                          <a:spcPts val="0"/>
                        </a:spcBef>
                        <a:spcAft>
                          <a:spcPts val="0"/>
                        </a:spcAft>
                        <a:buClr>
                          <a:schemeClr val="dk1"/>
                        </a:buClr>
                        <a:buSzPts val="900"/>
                        <a:buFont typeface="Calibri"/>
                        <a:buNone/>
                      </a:pPr>
                      <a:r>
                        <a:t/>
                      </a:r>
                      <a:endParaRPr sz="900" u="none" cap="none" strike="noStrike"/>
                    </a:p>
                    <a:p>
                      <a:pPr indent="0" lvl="0" marL="0" marR="0" rtl="0" algn="ctr">
                        <a:lnSpc>
                          <a:spcPct val="100000"/>
                        </a:lnSpc>
                        <a:spcBef>
                          <a:spcPts val="0"/>
                        </a:spcBef>
                        <a:spcAft>
                          <a:spcPts val="0"/>
                        </a:spcAft>
                        <a:buClr>
                          <a:schemeClr val="dk1"/>
                        </a:buClr>
                        <a:buSzPts val="900"/>
                        <a:buFont typeface="Calibri"/>
                        <a:buNone/>
                      </a:pPr>
                      <a:r>
                        <a:t/>
                      </a:r>
                      <a:endParaRPr sz="900" u="none" cap="none" strike="noStrike"/>
                    </a:p>
                    <a:p>
                      <a:pPr indent="0" lvl="0" marL="0" marR="0" rtl="0" algn="ctr">
                        <a:lnSpc>
                          <a:spcPct val="100000"/>
                        </a:lnSpc>
                        <a:spcBef>
                          <a:spcPts val="0"/>
                        </a:spcBef>
                        <a:spcAft>
                          <a:spcPts val="0"/>
                        </a:spcAft>
                        <a:buClr>
                          <a:schemeClr val="dk1"/>
                        </a:buClr>
                        <a:buSzPts val="900"/>
                        <a:buFont typeface="Calibri"/>
                        <a:buNone/>
                      </a:pPr>
                      <a:r>
                        <a:t/>
                      </a:r>
                      <a:endParaRPr sz="900" u="none" cap="none" strike="noStrike"/>
                    </a:p>
                    <a:p>
                      <a:pPr indent="0" lvl="0" marL="0" marR="0" rtl="0" algn="l">
                        <a:lnSpc>
                          <a:spcPct val="100000"/>
                        </a:lnSpc>
                        <a:spcBef>
                          <a:spcPts val="0"/>
                        </a:spcBef>
                        <a:spcAft>
                          <a:spcPts val="0"/>
                        </a:spcAft>
                        <a:buClr>
                          <a:schemeClr val="dk1"/>
                        </a:buClr>
                        <a:buSzPts val="900"/>
                        <a:buFont typeface="Calibri"/>
                        <a:buNone/>
                      </a:pPr>
                      <a:r>
                        <a:rPr lang="en-US" sz="900" u="none" cap="none" strike="noStrike">
                          <a:solidFill>
                            <a:schemeClr val="dk1"/>
                          </a:solidFill>
                          <a:latin typeface="Calibri"/>
                          <a:ea typeface="Calibri"/>
                          <a:cs typeface="Calibri"/>
                          <a:sym typeface="Calibri"/>
                        </a:rPr>
                        <a:t>Handles All SIGs </a:t>
                      </a:r>
                      <a:endParaRPr/>
                    </a:p>
                    <a:p>
                      <a:pPr indent="0" lvl="0" marL="0" marR="0" rtl="0" algn="ctr">
                        <a:spcBef>
                          <a:spcPts val="0"/>
                        </a:spcBef>
                        <a:spcAft>
                          <a:spcPts val="0"/>
                        </a:spcAft>
                        <a:buNone/>
                      </a:pPr>
                      <a:r>
                        <a:t/>
                      </a:r>
                      <a:endParaRPr sz="900" u="none" cap="none" strike="noStrike">
                        <a:solidFill>
                          <a:schemeClr val="lt1"/>
                        </a:solidFill>
                      </a:endParaRPr>
                    </a:p>
                  </a:txBody>
                  <a:tcPr marT="34300" marB="34300" marR="121925" marL="121925">
                    <a:solidFill>
                      <a:srgbClr val="D1CFC4"/>
                    </a:solidFill>
                  </a:tcPr>
                </a:tc>
              </a:tr>
            </a:tbl>
          </a:graphicData>
        </a:graphic>
      </p:graphicFrame>
      <p:pic>
        <p:nvPicPr>
          <p:cNvPr descr="Photo of Nickelle Gilbert" id="505" name="Google Shape;505;p73"/>
          <p:cNvPicPr preferRelativeResize="0"/>
          <p:nvPr/>
        </p:nvPicPr>
        <p:blipFill rotWithShape="1">
          <a:blip r:embed="rId5">
            <a:alphaModFix/>
          </a:blip>
          <a:srcRect b="0" l="0" r="0" t="0"/>
          <a:stretch/>
        </p:blipFill>
        <p:spPr>
          <a:xfrm>
            <a:off x="5463652" y="870287"/>
            <a:ext cx="1045152" cy="1102000"/>
          </a:xfrm>
          <a:prstGeom prst="rect">
            <a:avLst/>
          </a:prstGeom>
          <a:noFill/>
          <a:ln>
            <a:noFill/>
          </a:ln>
        </p:spPr>
      </p:pic>
      <p:graphicFrame>
        <p:nvGraphicFramePr>
          <p:cNvPr id="506" name="Google Shape;506;p73"/>
          <p:cNvGraphicFramePr/>
          <p:nvPr/>
        </p:nvGraphicFramePr>
        <p:xfrm>
          <a:off x="8732812" y="3678024"/>
          <a:ext cx="3000000" cy="3000000"/>
        </p:xfrm>
        <a:graphic>
          <a:graphicData uri="http://schemas.openxmlformats.org/drawingml/2006/table">
            <a:tbl>
              <a:tblPr bandRow="1" firstRow="1">
                <a:noFill/>
                <a:tableStyleId>{77328FFA-3EBA-47BF-AFC3-5B15C8EC5DC6}</a:tableStyleId>
              </a:tblPr>
              <a:tblGrid>
                <a:gridCol w="1273425"/>
                <a:gridCol w="1258500"/>
              </a:tblGrid>
              <a:tr h="222600">
                <a:tc>
                  <a:txBody>
                    <a:bodyPr>
                      <a:noAutofit/>
                    </a:bodyPr>
                    <a:lstStyle/>
                    <a:p>
                      <a:pPr indent="0" lvl="0" marL="0" marR="0" rtl="0" algn="l">
                        <a:spcBef>
                          <a:spcPts val="0"/>
                        </a:spcBef>
                        <a:spcAft>
                          <a:spcPts val="0"/>
                        </a:spcAft>
                        <a:buNone/>
                      </a:pPr>
                      <a:r>
                        <a:rPr b="1" lang="en-US" sz="900" u="none" cap="none" strike="noStrike">
                          <a:solidFill>
                            <a:schemeClr val="dk1"/>
                          </a:solidFill>
                          <a:latin typeface="Calibri"/>
                          <a:ea typeface="Calibri"/>
                          <a:cs typeface="Calibri"/>
                          <a:sym typeface="Calibri"/>
                        </a:rPr>
                        <a:t>EJAY</a:t>
                      </a:r>
                      <a:endParaRPr/>
                    </a:p>
                  </a:txBody>
                  <a:tcPr marT="34300" marB="34300" marR="121925" marL="121925">
                    <a:solidFill>
                      <a:srgbClr val="EFEEEA"/>
                    </a:solidFill>
                  </a:tcPr>
                </a:tc>
                <a:tc>
                  <a:txBody>
                    <a:bodyPr>
                      <a:noAutofit/>
                    </a:bodyPr>
                    <a:lstStyle/>
                    <a:p>
                      <a:pPr indent="0" lvl="0" marL="0" marR="0" rtl="0" algn="l">
                        <a:spcBef>
                          <a:spcPts val="0"/>
                        </a:spcBef>
                        <a:spcAft>
                          <a:spcPts val="0"/>
                        </a:spcAft>
                        <a:buNone/>
                      </a:pPr>
                      <a:r>
                        <a:rPr b="1" lang="en-US" sz="900">
                          <a:solidFill>
                            <a:schemeClr val="dk1"/>
                          </a:solidFill>
                          <a:latin typeface="Calibri"/>
                          <a:ea typeface="Calibri"/>
                          <a:cs typeface="Calibri"/>
                          <a:sym typeface="Calibri"/>
                        </a:rPr>
                        <a:t>BE2</a:t>
                      </a:r>
                      <a:endParaRPr/>
                    </a:p>
                  </a:txBody>
                  <a:tcPr marT="34300" marB="34300" marR="121925" marL="121925">
                    <a:solidFill>
                      <a:srgbClr val="EFEEEA"/>
                    </a:solidFill>
                  </a:tcPr>
                </a:tc>
              </a:tr>
              <a:tr h="220100">
                <a:tc>
                  <a:txBody>
                    <a:bodyPr>
                      <a:noAutofit/>
                    </a:bodyPr>
                    <a:lstStyle/>
                    <a:p>
                      <a:pPr indent="0" lvl="0" marL="0" marR="0" rtl="0" algn="l">
                        <a:spcBef>
                          <a:spcPts val="0"/>
                        </a:spcBef>
                        <a:spcAft>
                          <a:spcPts val="0"/>
                        </a:spcAft>
                        <a:buNone/>
                      </a:pPr>
                      <a:r>
                        <a:rPr b="1" lang="en-US" sz="900"/>
                        <a:t>Fire SIG</a:t>
                      </a:r>
                      <a:endParaRPr/>
                    </a:p>
                  </a:txBody>
                  <a:tcPr marT="34300" marB="34300" marR="121925" marL="121925"/>
                </a:tc>
                <a:tc>
                  <a:txBody>
                    <a:bodyPr>
                      <a:noAutofit/>
                    </a:bodyPr>
                    <a:lstStyle/>
                    <a:p>
                      <a:pPr indent="0" lvl="0" marL="0" marR="0" rtl="0" algn="l">
                        <a:spcBef>
                          <a:spcPts val="0"/>
                        </a:spcBef>
                        <a:spcAft>
                          <a:spcPts val="0"/>
                        </a:spcAft>
                        <a:buNone/>
                      </a:pPr>
                      <a:r>
                        <a:rPr b="1" lang="en-US" sz="900"/>
                        <a:t>Scope/Score</a:t>
                      </a:r>
                      <a:endParaRPr/>
                    </a:p>
                  </a:txBody>
                  <a:tcPr marT="34300" marB="34300" marR="121925" marL="121925"/>
                </a:tc>
              </a:tr>
              <a:tr h="219900">
                <a:tc>
                  <a:txBody>
                    <a:bodyPr>
                      <a:noAutofit/>
                    </a:bodyPr>
                    <a:lstStyle/>
                    <a:p>
                      <a:pPr indent="0" lvl="0" marL="0" marR="0" rtl="0" algn="l">
                        <a:spcBef>
                          <a:spcPts val="0"/>
                        </a:spcBef>
                        <a:spcAft>
                          <a:spcPts val="0"/>
                        </a:spcAft>
                        <a:buNone/>
                      </a:pPr>
                      <a:r>
                        <a:rPr b="1" lang="en-US" sz="900"/>
                        <a:t>Forestry Club</a:t>
                      </a:r>
                      <a:endParaRPr/>
                    </a:p>
                  </a:txBody>
                  <a:tcPr marT="34300" marB="34300" marR="121925" marL="121925"/>
                </a:tc>
                <a:tc>
                  <a:txBody>
                    <a:bodyPr>
                      <a:noAutofit/>
                    </a:bodyPr>
                    <a:lstStyle/>
                    <a:p>
                      <a:pPr indent="0" lvl="0" marL="0" marR="0" rtl="0" algn="l">
                        <a:lnSpc>
                          <a:spcPct val="100000"/>
                        </a:lnSpc>
                        <a:spcBef>
                          <a:spcPts val="0"/>
                        </a:spcBef>
                        <a:spcAft>
                          <a:spcPts val="0"/>
                        </a:spcAft>
                        <a:buClr>
                          <a:schemeClr val="dk1"/>
                        </a:buClr>
                        <a:buSzPts val="900"/>
                        <a:buFont typeface="Calibri"/>
                        <a:buNone/>
                      </a:pPr>
                      <a:r>
                        <a:rPr b="1" lang="en-US" sz="900"/>
                        <a:t>YEW</a:t>
                      </a:r>
                      <a:endParaRPr/>
                    </a:p>
                  </a:txBody>
                  <a:tcPr marT="34300" marB="34300" marR="121925" marL="121925"/>
                </a:tc>
              </a:tr>
              <a:tr h="353050">
                <a:tc>
                  <a:txBody>
                    <a:bodyPr>
                      <a:noAutofit/>
                    </a:bodyPr>
                    <a:lstStyle/>
                    <a:p>
                      <a:pPr indent="0" lvl="0" marL="0" marR="0" rtl="0" algn="l">
                        <a:lnSpc>
                          <a:spcPct val="100000"/>
                        </a:lnSpc>
                        <a:spcBef>
                          <a:spcPts val="0"/>
                        </a:spcBef>
                        <a:spcAft>
                          <a:spcPts val="0"/>
                        </a:spcAft>
                        <a:buClr>
                          <a:schemeClr val="dk1"/>
                        </a:buClr>
                        <a:buSzPts val="900"/>
                        <a:buFont typeface="Calibri"/>
                        <a:buNone/>
                      </a:pPr>
                      <a:r>
                        <a:rPr b="1" lang="en-US" sz="900"/>
                        <a:t>Conservation Finance</a:t>
                      </a:r>
                      <a:endParaRPr/>
                    </a:p>
                  </a:txBody>
                  <a:tcPr marT="34300" marB="34300" marR="121925" marL="121925"/>
                </a:tc>
                <a:tc>
                  <a:txBody>
                    <a:bodyPr>
                      <a:noAutofit/>
                    </a:bodyPr>
                    <a:lstStyle/>
                    <a:p>
                      <a:pPr indent="0" lvl="0" marL="0" marR="0" rtl="0" algn="l">
                        <a:spcBef>
                          <a:spcPts val="0"/>
                        </a:spcBef>
                        <a:spcAft>
                          <a:spcPts val="0"/>
                        </a:spcAft>
                        <a:buNone/>
                      </a:pPr>
                      <a:r>
                        <a:rPr b="1" lang="en-US" sz="900"/>
                        <a:t>Out</a:t>
                      </a:r>
                      <a:r>
                        <a:rPr b="1" lang="en-US" sz="900"/>
                        <a:t> in the Woods</a:t>
                      </a:r>
                      <a:endParaRPr b="1" sz="900"/>
                    </a:p>
                  </a:txBody>
                  <a:tcPr marT="34300" marB="34300" marR="121925" marL="121925"/>
                </a:tc>
              </a:tr>
              <a:tr h="353050">
                <a:tc>
                  <a:txBody>
                    <a:bodyPr>
                      <a:noAutofit/>
                    </a:bodyPr>
                    <a:lstStyle/>
                    <a:p>
                      <a:pPr indent="0" lvl="0" marL="0" marR="0" rtl="0" algn="l">
                        <a:lnSpc>
                          <a:spcPct val="100000"/>
                        </a:lnSpc>
                        <a:spcBef>
                          <a:spcPts val="0"/>
                        </a:spcBef>
                        <a:spcAft>
                          <a:spcPts val="0"/>
                        </a:spcAft>
                        <a:buClr>
                          <a:schemeClr val="dk1"/>
                        </a:buClr>
                        <a:buSzPts val="900"/>
                        <a:buFont typeface="Calibri"/>
                        <a:buNone/>
                      </a:pPr>
                      <a:r>
                        <a:rPr b="1" lang="en-US" sz="900"/>
                        <a:t>The Spatial  Collective</a:t>
                      </a:r>
                      <a:endParaRPr/>
                    </a:p>
                  </a:txBody>
                  <a:tcPr marT="34300" marB="34300" marR="121925" marL="121925"/>
                </a:tc>
                <a:tc>
                  <a:txBody>
                    <a:bodyPr>
                      <a:noAutofit/>
                    </a:bodyPr>
                    <a:lstStyle/>
                    <a:p>
                      <a:pPr indent="0" lvl="0" marL="0" marR="0" rtl="0" algn="l">
                        <a:spcBef>
                          <a:spcPts val="0"/>
                        </a:spcBef>
                        <a:spcAft>
                          <a:spcPts val="0"/>
                        </a:spcAft>
                        <a:buNone/>
                      </a:pPr>
                      <a:r>
                        <a:rPr b="1" lang="en-US" sz="900"/>
                        <a:t>SCOPE/SCORE</a:t>
                      </a:r>
                      <a:endParaRPr b="1" sz="900"/>
                    </a:p>
                  </a:txBody>
                  <a:tcPr marT="34300" marB="34300" marR="121925" marL="121925"/>
                </a:tc>
              </a:tr>
            </a:tbl>
          </a:graphicData>
        </a:graphic>
      </p:graphicFrame>
      <p:graphicFrame>
        <p:nvGraphicFramePr>
          <p:cNvPr id="507" name="Google Shape;507;p73"/>
          <p:cNvGraphicFramePr/>
          <p:nvPr/>
        </p:nvGraphicFramePr>
        <p:xfrm>
          <a:off x="3600452" y="5082338"/>
          <a:ext cx="3000000" cy="3000000"/>
        </p:xfrm>
        <a:graphic>
          <a:graphicData uri="http://schemas.openxmlformats.org/drawingml/2006/table">
            <a:tbl>
              <a:tblPr bandRow="1" firstRow="1">
                <a:noFill/>
                <a:tableStyleId>{77328FFA-3EBA-47BF-AFC3-5B15C8EC5DC6}</a:tableStyleId>
              </a:tblPr>
              <a:tblGrid>
                <a:gridCol w="1343900"/>
                <a:gridCol w="1251750"/>
              </a:tblGrid>
              <a:tr h="332325">
                <a:tc>
                  <a:txBody>
                    <a:bodyPr>
                      <a:noAutofit/>
                    </a:bodyPr>
                    <a:lstStyle/>
                    <a:p>
                      <a:pPr indent="0" lvl="0" marL="0" marR="0" rtl="0" algn="l">
                        <a:spcBef>
                          <a:spcPts val="0"/>
                        </a:spcBef>
                        <a:spcAft>
                          <a:spcPts val="0"/>
                        </a:spcAft>
                        <a:buNone/>
                      </a:pPr>
                      <a:r>
                        <a:rPr b="1" lang="en-US" sz="900">
                          <a:solidFill>
                            <a:schemeClr val="dk1"/>
                          </a:solidFill>
                          <a:latin typeface="Calibri"/>
                          <a:ea typeface="Calibri"/>
                          <a:cs typeface="Calibri"/>
                          <a:sym typeface="Calibri"/>
                        </a:rPr>
                        <a:t>CAFÉ</a:t>
                      </a:r>
                      <a:endParaRPr/>
                    </a:p>
                  </a:txBody>
                  <a:tcPr marT="34300" marB="34300" marR="121925" marL="121925">
                    <a:solidFill>
                      <a:srgbClr val="EFEEEA"/>
                    </a:solidFill>
                  </a:tcPr>
                </a:tc>
                <a:tc>
                  <a:txBody>
                    <a:bodyPr>
                      <a:noAutofit/>
                    </a:bodyPr>
                    <a:lstStyle/>
                    <a:p>
                      <a:pPr indent="0" lvl="0" marL="0" marR="0" rtl="0" algn="l">
                        <a:spcBef>
                          <a:spcPts val="0"/>
                        </a:spcBef>
                        <a:spcAft>
                          <a:spcPts val="0"/>
                        </a:spcAft>
                        <a:buNone/>
                      </a:pPr>
                      <a:r>
                        <a:rPr b="1" lang="en-US" sz="900">
                          <a:solidFill>
                            <a:schemeClr val="dk1"/>
                          </a:solidFill>
                          <a:latin typeface="Calibri"/>
                          <a:ea typeface="Calibri"/>
                          <a:cs typeface="Calibri"/>
                          <a:sym typeface="Calibri"/>
                        </a:rPr>
                        <a:t>ISTF</a:t>
                      </a:r>
                      <a:endParaRPr/>
                    </a:p>
                  </a:txBody>
                  <a:tcPr marT="34300" marB="34300" marR="121925" marL="121925">
                    <a:solidFill>
                      <a:srgbClr val="EFEEEA"/>
                    </a:solidFill>
                  </a:tcPr>
                </a:tc>
              </a:tr>
              <a:tr h="320425">
                <a:tc>
                  <a:txBody>
                    <a:bodyPr>
                      <a:noAutofit/>
                    </a:bodyPr>
                    <a:lstStyle/>
                    <a:p>
                      <a:pPr indent="0" lvl="0" marL="0" marR="0" rtl="0" algn="l">
                        <a:spcBef>
                          <a:spcPts val="0"/>
                        </a:spcBef>
                        <a:spcAft>
                          <a:spcPts val="0"/>
                        </a:spcAft>
                        <a:buNone/>
                      </a:pPr>
                      <a:r>
                        <a:rPr b="1" i="0" lang="en-US" sz="900" u="none"/>
                        <a:t>TAT</a:t>
                      </a:r>
                      <a:endParaRPr b="1" i="0" sz="900" u="none"/>
                    </a:p>
                  </a:txBody>
                  <a:tcPr marT="34300" marB="34300" marR="121925" marL="121925"/>
                </a:tc>
                <a:tc>
                  <a:txBody>
                    <a:bodyPr>
                      <a:noAutofit/>
                    </a:bodyPr>
                    <a:lstStyle/>
                    <a:p>
                      <a:pPr indent="0" lvl="0" marL="0" marR="0" rtl="0" algn="l">
                        <a:spcBef>
                          <a:spcPts val="0"/>
                        </a:spcBef>
                        <a:spcAft>
                          <a:spcPts val="0"/>
                        </a:spcAft>
                        <a:buNone/>
                      </a:pPr>
                      <a:r>
                        <a:rPr b="1" lang="en-US" sz="900"/>
                        <a:t>SAF</a:t>
                      </a:r>
                      <a:endParaRPr/>
                    </a:p>
                  </a:txBody>
                  <a:tcPr marT="34300" marB="34300" marR="121925" marL="121925"/>
                </a:tc>
              </a:tr>
              <a:tr h="393575">
                <a:tc>
                  <a:txBody>
                    <a:bodyPr>
                      <a:noAutofit/>
                    </a:bodyPr>
                    <a:lstStyle/>
                    <a:p>
                      <a:pPr indent="0" lvl="0" marL="0" marR="0" rtl="0" algn="l">
                        <a:spcBef>
                          <a:spcPts val="0"/>
                        </a:spcBef>
                        <a:spcAft>
                          <a:spcPts val="0"/>
                        </a:spcAft>
                        <a:buNone/>
                      </a:pPr>
                      <a:r>
                        <a:rPr b="1" lang="en-US" sz="900"/>
                        <a:t>HEY</a:t>
                      </a:r>
                      <a:endParaRPr b="1" sz="900"/>
                    </a:p>
                  </a:txBody>
                  <a:tcPr marT="34300" marB="34300" marR="121925" marL="121925"/>
                </a:tc>
                <a:tc>
                  <a:txBody>
                    <a:bodyPr>
                      <a:noAutofit/>
                    </a:bodyPr>
                    <a:lstStyle/>
                    <a:p>
                      <a:pPr indent="0" lvl="0" marL="0" marR="0" rtl="0" algn="l">
                        <a:spcBef>
                          <a:spcPts val="0"/>
                        </a:spcBef>
                        <a:spcAft>
                          <a:spcPts val="0"/>
                        </a:spcAft>
                        <a:buNone/>
                      </a:pPr>
                      <a:r>
                        <a:rPr b="1" lang="en-US" sz="900"/>
                        <a:t>IEME</a:t>
                      </a:r>
                      <a:endParaRPr/>
                    </a:p>
                  </a:txBody>
                  <a:tcPr marT="34300" marB="34300" marR="121925" marL="121925"/>
                </a:tc>
              </a:tr>
              <a:tr h="393575">
                <a:tc>
                  <a:txBody>
                    <a:bodyPr>
                      <a:noAutofit/>
                    </a:bodyPr>
                    <a:lstStyle/>
                    <a:p>
                      <a:pPr indent="0" lvl="0" marL="0" marR="0" rtl="0" algn="l">
                        <a:lnSpc>
                          <a:spcPct val="100000"/>
                        </a:lnSpc>
                        <a:spcBef>
                          <a:spcPts val="0"/>
                        </a:spcBef>
                        <a:spcAft>
                          <a:spcPts val="0"/>
                        </a:spcAft>
                        <a:buClr>
                          <a:schemeClr val="dk1"/>
                        </a:buClr>
                        <a:buSzPts val="900"/>
                        <a:buFont typeface="Calibri"/>
                        <a:buNone/>
                      </a:pPr>
                      <a:r>
                        <a:rPr b="1" lang="en-US" sz="900"/>
                        <a:t>RRAD</a:t>
                      </a:r>
                      <a:r>
                        <a:rPr b="1" lang="en-US" sz="900"/>
                        <a:t> (Disaster)</a:t>
                      </a:r>
                      <a:endParaRPr b="1" sz="900"/>
                    </a:p>
                  </a:txBody>
                  <a:tcPr marT="34300" marB="34300" marR="121925" marL="121925"/>
                </a:tc>
                <a:tc>
                  <a:txBody>
                    <a:bodyPr>
                      <a:noAutofit/>
                    </a:bodyPr>
                    <a:lstStyle/>
                    <a:p>
                      <a:pPr indent="0" lvl="0" marL="0" marR="0" rtl="0" algn="l">
                        <a:spcBef>
                          <a:spcPts val="0"/>
                        </a:spcBef>
                        <a:spcAft>
                          <a:spcPts val="0"/>
                        </a:spcAft>
                        <a:buNone/>
                      </a:pPr>
                      <a:r>
                        <a:rPr b="1" lang="en-US" sz="900"/>
                        <a:t>GROUNDED</a:t>
                      </a:r>
                      <a:endParaRPr b="1" sz="900"/>
                    </a:p>
                  </a:txBody>
                  <a:tcPr marT="34300" marB="34300" marR="121925" marL="121925"/>
                </a:tc>
              </a:tr>
            </a:tbl>
          </a:graphicData>
        </a:graphic>
      </p:graphicFrame>
      <p:graphicFrame>
        <p:nvGraphicFramePr>
          <p:cNvPr id="508" name="Google Shape;508;p73"/>
          <p:cNvGraphicFramePr/>
          <p:nvPr/>
        </p:nvGraphicFramePr>
        <p:xfrm>
          <a:off x="6211335" y="2167390"/>
          <a:ext cx="3000000" cy="3000000"/>
        </p:xfrm>
        <a:graphic>
          <a:graphicData uri="http://schemas.openxmlformats.org/drawingml/2006/table">
            <a:tbl>
              <a:tblPr bandRow="1" firstRow="1">
                <a:noFill/>
                <a:tableStyleId>{77328FFA-3EBA-47BF-AFC3-5B15C8EC5DC6}</a:tableStyleId>
              </a:tblPr>
              <a:tblGrid>
                <a:gridCol w="1018700"/>
                <a:gridCol w="1208550"/>
              </a:tblGrid>
              <a:tr h="257350">
                <a:tc>
                  <a:txBody>
                    <a:bodyPr>
                      <a:noAutofit/>
                    </a:bodyPr>
                    <a:lstStyle/>
                    <a:p>
                      <a:pPr indent="0" lvl="0" marL="0" marR="0" rtl="0" algn="l">
                        <a:spcBef>
                          <a:spcPts val="0"/>
                        </a:spcBef>
                        <a:spcAft>
                          <a:spcPts val="0"/>
                        </a:spcAft>
                        <a:buNone/>
                      </a:pPr>
                      <a:r>
                        <a:rPr b="1" lang="en-US" sz="900">
                          <a:solidFill>
                            <a:schemeClr val="dk1"/>
                          </a:solidFill>
                          <a:latin typeface="Calibri"/>
                          <a:ea typeface="Calibri"/>
                          <a:cs typeface="Calibri"/>
                          <a:sym typeface="Calibri"/>
                        </a:rPr>
                        <a:t>Asia </a:t>
                      </a:r>
                      <a:endParaRPr/>
                    </a:p>
                  </a:txBody>
                  <a:tcPr marT="34300" marB="34300" marR="121925" marL="121925">
                    <a:solidFill>
                      <a:srgbClr val="EFEEEA"/>
                    </a:solidFill>
                  </a:tcPr>
                </a:tc>
                <a:tc>
                  <a:txBody>
                    <a:bodyPr>
                      <a:noAutofit/>
                    </a:bodyPr>
                    <a:lstStyle/>
                    <a:p>
                      <a:pPr indent="0" lvl="0" marL="0" marR="0" rtl="0" algn="l">
                        <a:spcBef>
                          <a:spcPts val="0"/>
                        </a:spcBef>
                        <a:spcAft>
                          <a:spcPts val="0"/>
                        </a:spcAft>
                        <a:buNone/>
                      </a:pPr>
                      <a:r>
                        <a:rPr b="1" lang="en-US" sz="900">
                          <a:solidFill>
                            <a:schemeClr val="dk1"/>
                          </a:solidFill>
                          <a:latin typeface="Calibri"/>
                          <a:ea typeface="Calibri"/>
                          <a:cs typeface="Calibri"/>
                          <a:sym typeface="Calibri"/>
                        </a:rPr>
                        <a:t>LUCY </a:t>
                      </a:r>
                      <a:endParaRPr/>
                    </a:p>
                  </a:txBody>
                  <a:tcPr marT="34300" marB="34300" marR="121925" marL="121925">
                    <a:solidFill>
                      <a:srgbClr val="EFEEEA"/>
                    </a:solidFill>
                  </a:tcPr>
                </a:tc>
              </a:tr>
              <a:tr h="311300">
                <a:tc>
                  <a:txBody>
                    <a:bodyPr>
                      <a:noAutofit/>
                    </a:bodyPr>
                    <a:lstStyle/>
                    <a:p>
                      <a:pPr indent="0" lvl="0" marL="0" marR="0" rtl="0" algn="l">
                        <a:spcBef>
                          <a:spcPts val="0"/>
                        </a:spcBef>
                        <a:spcAft>
                          <a:spcPts val="0"/>
                        </a:spcAft>
                        <a:buNone/>
                      </a:pPr>
                      <a:r>
                        <a:rPr b="1" lang="en-US" sz="900"/>
                        <a:t>ConBio</a:t>
                      </a:r>
                      <a:endParaRPr b="1" sz="900"/>
                    </a:p>
                  </a:txBody>
                  <a:tcPr marT="34300" marB="34300" marR="121925" marL="121925"/>
                </a:tc>
                <a:tc>
                  <a:txBody>
                    <a:bodyPr>
                      <a:noAutofit/>
                    </a:bodyPr>
                    <a:lstStyle/>
                    <a:p>
                      <a:pPr indent="0" lvl="0" marL="0" marR="0" rtl="0" algn="l">
                        <a:spcBef>
                          <a:spcPts val="0"/>
                        </a:spcBef>
                        <a:spcAft>
                          <a:spcPts val="0"/>
                        </a:spcAft>
                        <a:buNone/>
                      </a:pPr>
                      <a:r>
                        <a:rPr b="1" lang="en-US" sz="900"/>
                        <a:t>Stigma</a:t>
                      </a:r>
                      <a:endParaRPr/>
                    </a:p>
                  </a:txBody>
                  <a:tcPr marT="34300" marB="34300" marR="121925" marL="121925"/>
                </a:tc>
              </a:tr>
              <a:tr h="292900">
                <a:tc>
                  <a:txBody>
                    <a:bodyPr>
                      <a:noAutofit/>
                    </a:bodyPr>
                    <a:lstStyle/>
                    <a:p>
                      <a:pPr indent="0" lvl="0" marL="0" marR="0" rtl="0" algn="l">
                        <a:spcBef>
                          <a:spcPts val="0"/>
                        </a:spcBef>
                        <a:spcAft>
                          <a:spcPts val="0"/>
                        </a:spcAft>
                        <a:buNone/>
                      </a:pPr>
                      <a:r>
                        <a:rPr b="1" i="0" lang="en-US" sz="900" u="none"/>
                        <a:t>ENERGY</a:t>
                      </a:r>
                      <a:endParaRPr/>
                    </a:p>
                  </a:txBody>
                  <a:tcPr marT="34300" marB="34300" marR="121925" marL="121925"/>
                </a:tc>
                <a:tc>
                  <a:txBody>
                    <a:bodyPr>
                      <a:noAutofit/>
                    </a:bodyPr>
                    <a:lstStyle/>
                    <a:p>
                      <a:pPr indent="0" lvl="0" marL="0" marR="0" rtl="0" algn="l">
                        <a:spcBef>
                          <a:spcPts val="0"/>
                        </a:spcBef>
                        <a:spcAft>
                          <a:spcPts val="0"/>
                        </a:spcAft>
                        <a:buNone/>
                      </a:pPr>
                      <a:r>
                        <a:rPr b="1" lang="en-US" sz="900"/>
                        <a:t>YELA</a:t>
                      </a:r>
                      <a:endParaRPr/>
                    </a:p>
                  </a:txBody>
                  <a:tcPr marT="34300" marB="34300" marR="121925" marL="121925"/>
                </a:tc>
              </a:tr>
              <a:tr h="300050">
                <a:tc>
                  <a:txBody>
                    <a:bodyPr>
                      <a:noAutofit/>
                    </a:bodyPr>
                    <a:lstStyle/>
                    <a:p>
                      <a:pPr indent="0" lvl="0" marL="0" marR="0" rtl="0" algn="l">
                        <a:spcBef>
                          <a:spcPts val="0"/>
                        </a:spcBef>
                        <a:spcAft>
                          <a:spcPts val="0"/>
                        </a:spcAft>
                        <a:buNone/>
                      </a:pPr>
                      <a:r>
                        <a:rPr b="1" lang="en-US" sz="900"/>
                        <a:t>COCO</a:t>
                      </a:r>
                      <a:endParaRPr/>
                    </a:p>
                  </a:txBody>
                  <a:tcPr marT="34300" marB="34300" marR="121925" marL="121925"/>
                </a:tc>
                <a:tc>
                  <a:txBody>
                    <a:bodyPr>
                      <a:noAutofit/>
                    </a:bodyPr>
                    <a:lstStyle/>
                    <a:p>
                      <a:pPr indent="0" lvl="0" marL="0" marR="0" rtl="0" algn="l">
                        <a:spcBef>
                          <a:spcPts val="0"/>
                        </a:spcBef>
                        <a:spcAft>
                          <a:spcPts val="0"/>
                        </a:spcAft>
                        <a:buNone/>
                      </a:pPr>
                      <a:r>
                        <a:rPr b="1" lang="en-US" sz="900"/>
                        <a:t>La SIG</a:t>
                      </a:r>
                      <a:endParaRPr/>
                    </a:p>
                  </a:txBody>
                  <a:tcPr marT="34300" marB="34300" marR="121925" marL="121925"/>
                </a:tc>
              </a:tr>
              <a:tr h="300025">
                <a:tc gridSpan="2">
                  <a:txBody>
                    <a:bodyPr>
                      <a:noAutofit/>
                    </a:bodyPr>
                    <a:lstStyle/>
                    <a:p>
                      <a:pPr indent="0" lvl="0" marL="0" marR="0" rtl="0" algn="l">
                        <a:spcBef>
                          <a:spcPts val="0"/>
                        </a:spcBef>
                        <a:spcAft>
                          <a:spcPts val="0"/>
                        </a:spcAft>
                        <a:buNone/>
                      </a:pPr>
                      <a:r>
                        <a:rPr b="1" lang="en-US" sz="900"/>
                        <a:t>Environmental Media &amp; Arts</a:t>
                      </a:r>
                      <a:endParaRPr/>
                    </a:p>
                  </a:txBody>
                  <a:tcPr marT="34300" marB="34300" marR="121925" marL="121925"/>
                </a:tc>
                <a:tc hMerge="1"/>
              </a:tr>
            </a:tbl>
          </a:graphicData>
        </a:graphic>
      </p:graphicFrame>
      <p:graphicFrame>
        <p:nvGraphicFramePr>
          <p:cNvPr id="509" name="Google Shape;509;p73"/>
          <p:cNvGraphicFramePr/>
          <p:nvPr/>
        </p:nvGraphicFramePr>
        <p:xfrm>
          <a:off x="8754777" y="5093499"/>
          <a:ext cx="3000000" cy="3000000"/>
        </p:xfrm>
        <a:graphic>
          <a:graphicData uri="http://schemas.openxmlformats.org/drawingml/2006/table">
            <a:tbl>
              <a:tblPr bandRow="1" firstRow="1">
                <a:noFill/>
                <a:tableStyleId>{77328FFA-3EBA-47BF-AFC3-5B15C8EC5DC6}</a:tableStyleId>
              </a:tblPr>
              <a:tblGrid>
                <a:gridCol w="1350525"/>
                <a:gridCol w="1181400"/>
              </a:tblGrid>
              <a:tr h="390975">
                <a:tc>
                  <a:txBody>
                    <a:bodyPr>
                      <a:noAutofit/>
                    </a:bodyPr>
                    <a:lstStyle/>
                    <a:p>
                      <a:pPr indent="0" lvl="0" marL="0" marR="0" rtl="0" algn="l">
                        <a:spcBef>
                          <a:spcPts val="0"/>
                        </a:spcBef>
                        <a:spcAft>
                          <a:spcPts val="0"/>
                        </a:spcAft>
                        <a:buNone/>
                      </a:pPr>
                      <a:r>
                        <a:rPr b="1" lang="en-US" sz="900">
                          <a:solidFill>
                            <a:schemeClr val="dk1"/>
                          </a:solidFill>
                          <a:latin typeface="Calibri"/>
                          <a:ea typeface="Calibri"/>
                          <a:cs typeface="Calibri"/>
                          <a:sym typeface="Calibri"/>
                        </a:rPr>
                        <a:t>Climate Change</a:t>
                      </a:r>
                      <a:endParaRPr/>
                    </a:p>
                  </a:txBody>
                  <a:tcPr marT="34300" marB="34300" marR="121925" marL="121925">
                    <a:solidFill>
                      <a:srgbClr val="EFEEEA"/>
                    </a:solidFill>
                  </a:tcPr>
                </a:tc>
                <a:tc>
                  <a:txBody>
                    <a:bodyPr>
                      <a:noAutofit/>
                    </a:bodyPr>
                    <a:lstStyle/>
                    <a:p>
                      <a:pPr indent="0" lvl="0" marL="0" marR="0" rtl="0" algn="l">
                        <a:spcBef>
                          <a:spcPts val="0"/>
                        </a:spcBef>
                        <a:spcAft>
                          <a:spcPts val="0"/>
                        </a:spcAft>
                        <a:buNone/>
                      </a:pPr>
                      <a:r>
                        <a:rPr b="1" lang="en-US" sz="900">
                          <a:solidFill>
                            <a:schemeClr val="dk1"/>
                          </a:solidFill>
                          <a:latin typeface="Calibri"/>
                          <a:ea typeface="Calibri"/>
                          <a:cs typeface="Calibri"/>
                          <a:sym typeface="Calibri"/>
                        </a:rPr>
                        <a:t>Sage Magazine</a:t>
                      </a:r>
                      <a:endParaRPr/>
                    </a:p>
                  </a:txBody>
                  <a:tcPr marT="34300" marB="34300" marR="121925" marL="121925">
                    <a:solidFill>
                      <a:srgbClr val="EFEEEA"/>
                    </a:solidFill>
                  </a:tcPr>
                </a:tc>
              </a:tr>
              <a:tr h="312250">
                <a:tc>
                  <a:txBody>
                    <a:bodyPr>
                      <a:noAutofit/>
                    </a:bodyPr>
                    <a:lstStyle/>
                    <a:p>
                      <a:pPr indent="0" lvl="0" marL="0" marR="0" rtl="0" algn="l">
                        <a:spcBef>
                          <a:spcPts val="0"/>
                        </a:spcBef>
                        <a:spcAft>
                          <a:spcPts val="0"/>
                        </a:spcAft>
                        <a:buNone/>
                      </a:pPr>
                      <a:r>
                        <a:rPr b="1" lang="en-US" sz="900"/>
                        <a:t>Africa</a:t>
                      </a:r>
                      <a:endParaRPr/>
                    </a:p>
                  </a:txBody>
                  <a:tcPr marT="34300" marB="34300" marR="121925" marL="121925"/>
                </a:tc>
                <a:tc>
                  <a:txBody>
                    <a:bodyPr>
                      <a:noAutofit/>
                    </a:bodyPr>
                    <a:lstStyle/>
                    <a:p>
                      <a:pPr indent="0" lvl="0" marL="0" marR="0" rtl="0" algn="l">
                        <a:spcBef>
                          <a:spcPts val="0"/>
                        </a:spcBef>
                        <a:spcAft>
                          <a:spcPts val="0"/>
                        </a:spcAft>
                        <a:buNone/>
                      </a:pPr>
                      <a:r>
                        <a:rPr b="1" lang="en-US" sz="900"/>
                        <a:t>NRX</a:t>
                      </a:r>
                      <a:endParaRPr/>
                    </a:p>
                  </a:txBody>
                  <a:tcPr marT="34300" marB="34300" marR="121925" marL="121925"/>
                </a:tc>
              </a:tr>
              <a:tr h="362775">
                <a:tc>
                  <a:txBody>
                    <a:bodyPr>
                      <a:noAutofit/>
                    </a:bodyPr>
                    <a:lstStyle/>
                    <a:p>
                      <a:pPr indent="0" lvl="0" marL="0" marR="0" rtl="0" algn="l">
                        <a:spcBef>
                          <a:spcPts val="0"/>
                        </a:spcBef>
                        <a:spcAft>
                          <a:spcPts val="0"/>
                        </a:spcAft>
                        <a:buNone/>
                      </a:pPr>
                      <a:r>
                        <a:rPr b="1" lang="en-US" sz="900"/>
                        <a:t>EFFY</a:t>
                      </a:r>
                      <a:endParaRPr/>
                    </a:p>
                  </a:txBody>
                  <a:tcPr marT="34300" marB="34300" marR="121925" marL="121925"/>
                </a:tc>
                <a:tc>
                  <a:txBody>
                    <a:bodyPr>
                      <a:noAutofit/>
                    </a:bodyPr>
                    <a:lstStyle/>
                    <a:p>
                      <a:pPr indent="0" lvl="0" marL="0" marR="0" rtl="0" algn="l">
                        <a:spcBef>
                          <a:spcPts val="0"/>
                        </a:spcBef>
                        <a:spcAft>
                          <a:spcPts val="0"/>
                        </a:spcAft>
                        <a:buNone/>
                      </a:pPr>
                      <a:r>
                        <a:rPr b="1" lang="en-US" sz="900"/>
                        <a:t>FES Music</a:t>
                      </a:r>
                      <a:r>
                        <a:rPr b="1" lang="en-US" sz="900"/>
                        <a:t> Project</a:t>
                      </a:r>
                      <a:endParaRPr b="1" sz="900"/>
                    </a:p>
                  </a:txBody>
                  <a:tcPr marT="34300" marB="34300" marR="121925" marL="121925"/>
                </a:tc>
              </a:tr>
              <a:tr h="362775">
                <a:tc>
                  <a:txBody>
                    <a:bodyPr>
                      <a:noAutofit/>
                    </a:bodyPr>
                    <a:lstStyle/>
                    <a:p>
                      <a:pPr indent="0" lvl="0" marL="0" marR="0" rtl="0" algn="l">
                        <a:lnSpc>
                          <a:spcPct val="100000"/>
                        </a:lnSpc>
                        <a:spcBef>
                          <a:spcPts val="0"/>
                        </a:spcBef>
                        <a:spcAft>
                          <a:spcPts val="0"/>
                        </a:spcAft>
                        <a:buClr>
                          <a:schemeClr val="dk1"/>
                        </a:buClr>
                        <a:buSzPts val="900"/>
                        <a:buFont typeface="Calibri"/>
                        <a:buNone/>
                      </a:pPr>
                      <a:r>
                        <a:rPr b="1" lang="en-US" sz="900"/>
                        <a:t>Fresh and Salty</a:t>
                      </a:r>
                      <a:endParaRPr/>
                    </a:p>
                  </a:txBody>
                  <a:tcPr marT="34300" marB="34300" marR="121925" marL="121925"/>
                </a:tc>
                <a:tc>
                  <a:txBody>
                    <a:bodyPr>
                      <a:noAutofit/>
                    </a:bodyPr>
                    <a:lstStyle/>
                    <a:p>
                      <a:pPr indent="0" lvl="0" marL="0" marR="0" rtl="0" algn="l">
                        <a:spcBef>
                          <a:spcPts val="0"/>
                        </a:spcBef>
                        <a:spcAft>
                          <a:spcPts val="0"/>
                        </a:spcAft>
                        <a:buNone/>
                      </a:pPr>
                      <a:r>
                        <a:rPr b="1" lang="en-US" sz="900"/>
                        <a:t>Toxic </a:t>
                      </a:r>
                      <a:endParaRPr b="1" sz="900"/>
                    </a:p>
                  </a:txBody>
                  <a:tcPr marT="34300" marB="34300" marR="121925" marL="121925"/>
                </a:tc>
              </a:tr>
            </a:tbl>
          </a:graphicData>
        </a:graphic>
      </p:graphicFrame>
      <p:pic>
        <p:nvPicPr>
          <p:cNvPr descr="C:\Users\jh2482\Desktop\Donna Williams.jpg" id="510" name="Google Shape;510;p73"/>
          <p:cNvPicPr preferRelativeResize="0"/>
          <p:nvPr/>
        </p:nvPicPr>
        <p:blipFill rotWithShape="1">
          <a:blip r:embed="rId6">
            <a:alphaModFix/>
          </a:blip>
          <a:srcRect b="0" l="1" r="14161" t="25406"/>
          <a:stretch/>
        </p:blipFill>
        <p:spPr>
          <a:xfrm>
            <a:off x="4491490" y="2391488"/>
            <a:ext cx="1290087" cy="1121083"/>
          </a:xfrm>
          <a:prstGeom prst="rect">
            <a:avLst/>
          </a:prstGeom>
          <a:noFill/>
          <a:ln>
            <a:noFill/>
          </a:ln>
        </p:spPr>
      </p:pic>
      <p:pic>
        <p:nvPicPr>
          <p:cNvPr id="511" name="Google Shape;511;p73"/>
          <p:cNvPicPr preferRelativeResize="0"/>
          <p:nvPr/>
        </p:nvPicPr>
        <p:blipFill rotWithShape="1">
          <a:blip r:embed="rId7">
            <a:alphaModFix/>
          </a:blip>
          <a:srcRect b="0" l="0" r="0" t="0"/>
          <a:stretch/>
        </p:blipFill>
        <p:spPr>
          <a:xfrm>
            <a:off x="2087484" y="3899859"/>
            <a:ext cx="812120" cy="1015151"/>
          </a:xfrm>
          <a:prstGeom prst="rect">
            <a:avLst/>
          </a:prstGeom>
          <a:noFill/>
          <a:ln>
            <a:noFill/>
          </a:ln>
        </p:spPr>
      </p:pic>
      <p:graphicFrame>
        <p:nvGraphicFramePr>
          <p:cNvPr id="512" name="Google Shape;512;p73"/>
          <p:cNvGraphicFramePr/>
          <p:nvPr/>
        </p:nvGraphicFramePr>
        <p:xfrm>
          <a:off x="3643600" y="3695443"/>
          <a:ext cx="3000000" cy="3000000"/>
        </p:xfrm>
        <a:graphic>
          <a:graphicData uri="http://schemas.openxmlformats.org/drawingml/2006/table">
            <a:tbl>
              <a:tblPr bandRow="1" firstRow="1">
                <a:noFill/>
                <a:tableStyleId>{77328FFA-3EBA-47BF-AFC3-5B15C8EC5DC6}</a:tableStyleId>
              </a:tblPr>
              <a:tblGrid>
                <a:gridCol w="1343900"/>
                <a:gridCol w="1251750"/>
              </a:tblGrid>
              <a:tr h="308325">
                <a:tc>
                  <a:txBody>
                    <a:bodyPr>
                      <a:noAutofit/>
                    </a:bodyPr>
                    <a:lstStyle/>
                    <a:p>
                      <a:pPr indent="0" lvl="0" marL="0" marR="0" rtl="0" algn="l">
                        <a:lnSpc>
                          <a:spcPct val="100000"/>
                        </a:lnSpc>
                        <a:spcBef>
                          <a:spcPts val="0"/>
                        </a:spcBef>
                        <a:spcAft>
                          <a:spcPts val="0"/>
                        </a:spcAft>
                        <a:buClr>
                          <a:schemeClr val="dk1"/>
                        </a:buClr>
                        <a:buSzPts val="900"/>
                        <a:buFont typeface="Calibri"/>
                        <a:buNone/>
                      </a:pPr>
                      <a:r>
                        <a:rPr b="1" lang="en-US" sz="900">
                          <a:solidFill>
                            <a:schemeClr val="dk1"/>
                          </a:solidFill>
                          <a:latin typeface="Calibri"/>
                          <a:ea typeface="Calibri"/>
                          <a:cs typeface="Calibri"/>
                          <a:sym typeface="Calibri"/>
                        </a:rPr>
                        <a:t>Kroon Café</a:t>
                      </a:r>
                      <a:endParaRPr/>
                    </a:p>
                  </a:txBody>
                  <a:tcPr marT="34300" marB="34300" marR="121925" marL="121925">
                    <a:solidFill>
                      <a:srgbClr val="EFEEEA"/>
                    </a:solidFill>
                  </a:tcPr>
                </a:tc>
                <a:tc>
                  <a:txBody>
                    <a:bodyPr>
                      <a:noAutofit/>
                    </a:bodyPr>
                    <a:lstStyle/>
                    <a:p>
                      <a:pPr indent="0" lvl="0" marL="0" marR="0" rtl="0" algn="l">
                        <a:spcBef>
                          <a:spcPts val="0"/>
                        </a:spcBef>
                        <a:spcAft>
                          <a:spcPts val="0"/>
                        </a:spcAft>
                        <a:buNone/>
                      </a:pPr>
                      <a:r>
                        <a:rPr b="1" lang="en-US" sz="900">
                          <a:solidFill>
                            <a:schemeClr val="dk1"/>
                          </a:solidFill>
                          <a:latin typeface="Calibri"/>
                          <a:ea typeface="Calibri"/>
                          <a:cs typeface="Calibri"/>
                          <a:sym typeface="Calibri"/>
                        </a:rPr>
                        <a:t>Politics</a:t>
                      </a:r>
                      <a:endParaRPr b="1" sz="900">
                        <a:solidFill>
                          <a:schemeClr val="dk1"/>
                        </a:solidFill>
                        <a:latin typeface="Calibri"/>
                        <a:ea typeface="Calibri"/>
                        <a:cs typeface="Calibri"/>
                        <a:sym typeface="Calibri"/>
                      </a:endParaRPr>
                    </a:p>
                  </a:txBody>
                  <a:tcPr marT="34300" marB="34300" marR="121925" marL="121925">
                    <a:solidFill>
                      <a:srgbClr val="EFEEEA"/>
                    </a:solidFill>
                  </a:tcPr>
                </a:tc>
              </a:tr>
              <a:tr h="337950">
                <a:tc>
                  <a:txBody>
                    <a:bodyPr>
                      <a:noAutofit/>
                    </a:bodyPr>
                    <a:lstStyle/>
                    <a:p>
                      <a:pPr indent="0" lvl="0" marL="0" marR="0" rtl="0" algn="l">
                        <a:spcBef>
                          <a:spcPts val="0"/>
                        </a:spcBef>
                        <a:spcAft>
                          <a:spcPts val="0"/>
                        </a:spcAft>
                        <a:buNone/>
                      </a:pPr>
                      <a:r>
                        <a:rPr b="1" lang="en-US" sz="900"/>
                        <a:t>Westies</a:t>
                      </a:r>
                      <a:endParaRPr b="1" i="0" sz="900" u="none"/>
                    </a:p>
                  </a:txBody>
                  <a:tcPr marT="34300" marB="34300" marR="121925" marL="121925"/>
                </a:tc>
                <a:tc>
                  <a:txBody>
                    <a:bodyPr>
                      <a:noAutofit/>
                    </a:bodyPr>
                    <a:lstStyle/>
                    <a:p>
                      <a:pPr indent="0" lvl="0" marL="0" marR="0" rtl="0" algn="l">
                        <a:spcBef>
                          <a:spcPts val="0"/>
                        </a:spcBef>
                        <a:spcAft>
                          <a:spcPts val="0"/>
                        </a:spcAft>
                        <a:buNone/>
                      </a:pPr>
                      <a:r>
                        <a:rPr b="1" lang="en-US" sz="900"/>
                        <a:t>PhD</a:t>
                      </a:r>
                      <a:endParaRPr b="1" sz="900"/>
                    </a:p>
                  </a:txBody>
                  <a:tcPr marT="34300" marB="34300" marR="121925" marL="121925"/>
                </a:tc>
              </a:tr>
              <a:tr h="336700">
                <a:tc>
                  <a:txBody>
                    <a:bodyPr>
                      <a:noAutofit/>
                    </a:bodyPr>
                    <a:lstStyle/>
                    <a:p>
                      <a:pPr indent="0" lvl="0" marL="0" marR="0" rtl="0" algn="l">
                        <a:spcBef>
                          <a:spcPts val="0"/>
                        </a:spcBef>
                        <a:spcAft>
                          <a:spcPts val="0"/>
                        </a:spcAft>
                        <a:buNone/>
                      </a:pPr>
                      <a:r>
                        <a:rPr b="1" lang="en-US" sz="900"/>
                        <a:t>ROOTS</a:t>
                      </a:r>
                      <a:endParaRPr b="1" sz="900"/>
                    </a:p>
                  </a:txBody>
                  <a:tcPr marT="34300" marB="34300" marR="121925" marL="121925"/>
                </a:tc>
                <a:tc>
                  <a:txBody>
                    <a:bodyPr>
                      <a:noAutofit/>
                    </a:bodyPr>
                    <a:lstStyle/>
                    <a:p>
                      <a:pPr indent="0" lvl="0" marL="0" marR="0" rtl="0" algn="l">
                        <a:spcBef>
                          <a:spcPts val="0"/>
                        </a:spcBef>
                        <a:spcAft>
                          <a:spcPts val="0"/>
                        </a:spcAft>
                        <a:buNone/>
                      </a:pPr>
                      <a:r>
                        <a:rPr b="1" lang="en-US" sz="900"/>
                        <a:t>SAC</a:t>
                      </a:r>
                      <a:endParaRPr b="1" sz="900"/>
                    </a:p>
                  </a:txBody>
                  <a:tcPr marT="34300" marB="34300" marR="121925" marL="121925"/>
                </a:tc>
              </a:tr>
              <a:tr h="335075">
                <a:tc gridSpan="2">
                  <a:txBody>
                    <a:bodyPr>
                      <a:noAutofit/>
                    </a:bodyPr>
                    <a:lstStyle/>
                    <a:p>
                      <a:pPr indent="0" lvl="0" marL="0" marR="0" rtl="0" algn="ctr">
                        <a:spcBef>
                          <a:spcPts val="0"/>
                        </a:spcBef>
                        <a:spcAft>
                          <a:spcPts val="0"/>
                        </a:spcAft>
                        <a:buNone/>
                      </a:pPr>
                      <a:r>
                        <a:rPr b="1" lang="en-US" sz="900"/>
                        <a:t>On the Margin</a:t>
                      </a:r>
                      <a:endParaRPr/>
                    </a:p>
                  </a:txBody>
                  <a:tcPr marT="34300" marB="34300" marR="121925" marL="121925"/>
                </a:tc>
                <a:tc hMerge="1"/>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7" name="Shape 517"/>
        <p:cNvGrpSpPr/>
        <p:nvPr/>
      </p:nvGrpSpPr>
      <p:grpSpPr>
        <a:xfrm>
          <a:off x="0" y="0"/>
          <a:ext cx="0" cy="0"/>
          <a:chOff x="0" y="0"/>
          <a:chExt cx="0" cy="0"/>
        </a:xfrm>
      </p:grpSpPr>
      <p:sp>
        <p:nvSpPr>
          <p:cNvPr id="518" name="Google Shape;518;p74"/>
          <p:cNvSpPr txBox="1"/>
          <p:nvPr>
            <p:ph type="ctrTitle"/>
          </p:nvPr>
        </p:nvSpPr>
        <p:spPr>
          <a:xfrm>
            <a:off x="790469" y="173962"/>
            <a:ext cx="10195728" cy="114851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3000"/>
              <a:buFont typeface="Georgia"/>
              <a:buNone/>
            </a:pPr>
            <a:r>
              <a:rPr b="0" i="0" lang="en-US" sz="3000" u="none" cap="none" strike="noStrike">
                <a:solidFill>
                  <a:schemeClr val="lt1"/>
                </a:solidFill>
                <a:latin typeface="Georgia"/>
                <a:ea typeface="Georgia"/>
                <a:cs typeface="Georgia"/>
                <a:sym typeface="Georgia"/>
              </a:rPr>
              <a:t>Where is the Business Office Team  located?</a:t>
            </a:r>
            <a:endParaRPr/>
          </a:p>
        </p:txBody>
      </p:sp>
      <p:sp>
        <p:nvSpPr>
          <p:cNvPr id="519" name="Google Shape;519;p74"/>
          <p:cNvSpPr txBox="1"/>
          <p:nvPr/>
        </p:nvSpPr>
        <p:spPr>
          <a:xfrm>
            <a:off x="1049224" y="1216124"/>
            <a:ext cx="10544174" cy="869597"/>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i="0" lang="en-US" sz="1800" u="none" cap="none" strike="noStrike">
                <a:solidFill>
                  <a:schemeClr val="lt1"/>
                </a:solidFill>
                <a:latin typeface="Arial"/>
                <a:ea typeface="Arial"/>
                <a:cs typeface="Arial"/>
                <a:sym typeface="Arial"/>
              </a:rPr>
              <a:t>Main Business Office Sage Rm 25</a:t>
            </a:r>
            <a:endParaRPr/>
          </a:p>
          <a:p>
            <a:pPr indent="-285744" lvl="0" marL="633397" marR="0" rtl="0" algn="l">
              <a:lnSpc>
                <a:spcPct val="150000"/>
              </a:lnSpc>
              <a:spcBef>
                <a:spcPts val="0"/>
              </a:spcBef>
              <a:spcAft>
                <a:spcPts val="0"/>
              </a:spcAft>
              <a:buClr>
                <a:schemeClr val="lt1"/>
              </a:buClr>
              <a:buSzPts val="1800"/>
              <a:buFont typeface="Arial"/>
              <a:buChar char="•"/>
            </a:pPr>
            <a:r>
              <a:rPr b="1" i="0" lang="en-US" sz="1800" u="none" cap="none" strike="noStrike">
                <a:solidFill>
                  <a:schemeClr val="lt1"/>
                </a:solidFill>
                <a:latin typeface="Arial"/>
                <a:ea typeface="Arial"/>
                <a:cs typeface="Arial"/>
                <a:sym typeface="Arial"/>
              </a:rPr>
              <a:t>Nickelle Gilbert and Financial Assistants office</a:t>
            </a:r>
            <a:endParaRPr/>
          </a:p>
        </p:txBody>
      </p:sp>
      <p:pic>
        <p:nvPicPr>
          <p:cNvPr id="520" name="Google Shape;520;p74"/>
          <p:cNvPicPr preferRelativeResize="0"/>
          <p:nvPr/>
        </p:nvPicPr>
        <p:blipFill rotWithShape="1">
          <a:blip r:embed="rId3">
            <a:alphaModFix/>
          </a:blip>
          <a:srcRect b="12722" l="0" r="32810" t="5042"/>
          <a:stretch/>
        </p:blipFill>
        <p:spPr>
          <a:xfrm>
            <a:off x="2057233" y="2295569"/>
            <a:ext cx="8273781" cy="4266005"/>
          </a:xfrm>
          <a:prstGeom prst="rect">
            <a:avLst/>
          </a:prstGeom>
          <a:noFill/>
          <a:ln>
            <a:noFill/>
          </a:ln>
        </p:spPr>
      </p:pic>
      <p:sp>
        <p:nvSpPr>
          <p:cNvPr id="521" name="Google Shape;521;p74"/>
          <p:cNvSpPr/>
          <p:nvPr/>
        </p:nvSpPr>
        <p:spPr>
          <a:xfrm rot="-539377">
            <a:off x="597724" y="2320208"/>
            <a:ext cx="2919021" cy="1304580"/>
          </a:xfrm>
          <a:prstGeom prst="foldedCorner">
            <a:avLst>
              <a:gd fmla="val 43349" name="adj"/>
            </a:avLst>
          </a:prstGeom>
          <a:gradFill>
            <a:gsLst>
              <a:gs pos="0">
                <a:srgbClr val="FFC000"/>
              </a:gs>
              <a:gs pos="100000">
                <a:srgbClr val="FFC000"/>
              </a:gs>
            </a:gsLst>
            <a:lin ang="16200000" scaled="0"/>
          </a:gradFill>
          <a:ln cap="flat" cmpd="sng" w="9525">
            <a:solidFill>
              <a:srgbClr val="97A61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600">
              <a:solidFill>
                <a:schemeClr val="dk1"/>
              </a:solidFill>
              <a:latin typeface="Arial"/>
              <a:ea typeface="Arial"/>
              <a:cs typeface="Arial"/>
              <a:sym typeface="Arial"/>
            </a:endParaRPr>
          </a:p>
          <a:p>
            <a:pPr indent="0" lvl="0" marL="0" marR="0" rtl="0" algn="l">
              <a:spcBef>
                <a:spcPts val="0"/>
              </a:spcBef>
              <a:spcAft>
                <a:spcPts val="0"/>
              </a:spcAft>
              <a:buNone/>
            </a:pPr>
            <a:r>
              <a:t/>
            </a:r>
            <a:endParaRPr b="1" sz="1600">
              <a:solidFill>
                <a:schemeClr val="dk1"/>
              </a:solidFill>
              <a:latin typeface="Arial"/>
              <a:ea typeface="Arial"/>
              <a:cs typeface="Arial"/>
              <a:sym typeface="Arial"/>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Visit the bulletin board for key instructions &amp; updates.</a:t>
            </a:r>
            <a:endParaRPr/>
          </a:p>
        </p:txBody>
      </p:sp>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6" name="Shape 526"/>
        <p:cNvGrpSpPr/>
        <p:nvPr/>
      </p:nvGrpSpPr>
      <p:grpSpPr>
        <a:xfrm>
          <a:off x="0" y="0"/>
          <a:ext cx="0" cy="0"/>
          <a:chOff x="0" y="0"/>
          <a:chExt cx="0" cy="0"/>
        </a:xfrm>
      </p:grpSpPr>
      <p:sp>
        <p:nvSpPr>
          <p:cNvPr id="527" name="Google Shape;527;p75"/>
          <p:cNvSpPr txBox="1"/>
          <p:nvPr>
            <p:ph type="title"/>
          </p:nvPr>
        </p:nvSpPr>
        <p:spPr>
          <a:xfrm>
            <a:off x="609600" y="554823"/>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600"/>
              <a:buFont typeface="Calibri"/>
              <a:buNone/>
            </a:pPr>
            <a:r>
              <a:rPr b="0" i="1" lang="en-US" sz="3600" u="none" cap="none" strike="noStrike">
                <a:solidFill>
                  <a:schemeClr val="lt1"/>
                </a:solidFill>
                <a:latin typeface="Calibri"/>
                <a:ea typeface="Calibri"/>
                <a:cs typeface="Calibri"/>
                <a:sym typeface="Calibri"/>
              </a:rPr>
              <a:t>Workday COA#</a:t>
            </a:r>
            <a:br>
              <a:rPr b="0" i="1" lang="en-US" sz="3600" u="none" cap="none" strike="noStrike">
                <a:solidFill>
                  <a:schemeClr val="lt1"/>
                </a:solidFill>
                <a:latin typeface="Calibri"/>
                <a:ea typeface="Calibri"/>
                <a:cs typeface="Calibri"/>
                <a:sym typeface="Calibri"/>
              </a:rPr>
            </a:br>
            <a:r>
              <a:rPr b="0" i="1" lang="en-US" sz="3600" u="none" cap="none" strike="noStrike">
                <a:solidFill>
                  <a:schemeClr val="lt1"/>
                </a:solidFill>
                <a:latin typeface="Calibri"/>
                <a:ea typeface="Calibri"/>
                <a:cs typeface="Calibri"/>
                <a:sym typeface="Calibri"/>
              </a:rPr>
              <a:t>the unique account number</a:t>
            </a:r>
            <a:endParaRPr/>
          </a:p>
        </p:txBody>
      </p:sp>
      <p:sp>
        <p:nvSpPr>
          <p:cNvPr id="528" name="Google Shape;528;p75"/>
          <p:cNvSpPr txBox="1"/>
          <p:nvPr/>
        </p:nvSpPr>
        <p:spPr>
          <a:xfrm>
            <a:off x="393293" y="2364029"/>
            <a:ext cx="1079246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Workday Charging Instructions, example of the full COA string</a:t>
            </a:r>
            <a:endParaRPr/>
          </a:p>
        </p:txBody>
      </p:sp>
      <p:pic>
        <p:nvPicPr>
          <p:cNvPr descr="Screen Clipping" id="529" name="Google Shape;529;p75"/>
          <p:cNvPicPr preferRelativeResize="0"/>
          <p:nvPr/>
        </p:nvPicPr>
        <p:blipFill rotWithShape="1">
          <a:blip r:embed="rId3">
            <a:alphaModFix/>
          </a:blip>
          <a:srcRect b="0" l="-1" r="321" t="13844"/>
          <a:stretch/>
        </p:blipFill>
        <p:spPr>
          <a:xfrm>
            <a:off x="494968" y="3213955"/>
            <a:ext cx="11156260" cy="1314087"/>
          </a:xfrm>
          <a:prstGeom prst="rect">
            <a:avLst/>
          </a:prstGeom>
          <a:noFill/>
          <a:ln>
            <a:noFill/>
          </a:ln>
        </p:spPr>
      </p:pic>
      <p:sp>
        <p:nvSpPr>
          <p:cNvPr id="530" name="Google Shape;530;p75"/>
          <p:cNvSpPr txBox="1"/>
          <p:nvPr/>
        </p:nvSpPr>
        <p:spPr>
          <a:xfrm>
            <a:off x="393293" y="4794785"/>
            <a:ext cx="10792468"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The COA# is needed for </a:t>
            </a:r>
            <a:r>
              <a:rPr lang="en-US" sz="1800" u="sng">
                <a:solidFill>
                  <a:schemeClr val="lt1"/>
                </a:solidFill>
                <a:latin typeface="Calibri"/>
                <a:ea typeface="Calibri"/>
                <a:cs typeface="Calibri"/>
                <a:sym typeface="Calibri"/>
              </a:rPr>
              <a:t>every </a:t>
            </a:r>
            <a:r>
              <a:rPr lang="en-US" sz="1800">
                <a:solidFill>
                  <a:schemeClr val="lt1"/>
                </a:solidFill>
                <a:latin typeface="Calibri"/>
                <a:ea typeface="Calibri"/>
                <a:cs typeface="Calibri"/>
                <a:sym typeface="Calibri"/>
              </a:rPr>
              <a:t>reimbursement</a:t>
            </a:r>
            <a:r>
              <a:rPr lang="en-US" sz="1800" u="sng">
                <a:solidFill>
                  <a:schemeClr val="lt1"/>
                </a:solidFill>
                <a:latin typeface="Calibri"/>
                <a:ea typeface="Calibri"/>
                <a:cs typeface="Calibri"/>
                <a:sym typeface="Calibri"/>
              </a:rPr>
              <a:t> </a:t>
            </a:r>
            <a:r>
              <a:rPr lang="en-US" sz="1800">
                <a:solidFill>
                  <a:schemeClr val="lt1"/>
                </a:solidFill>
                <a:latin typeface="Calibri"/>
                <a:ea typeface="Calibri"/>
                <a:cs typeface="Calibri"/>
                <a:sym typeface="Calibri"/>
              </a:rPr>
              <a:t>and/or purchase along with the approval from SIG leader.</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FFC000"/>
                </a:solidFill>
                <a:latin typeface="Calibri"/>
                <a:ea typeface="Calibri"/>
                <a:cs typeface="Calibri"/>
                <a:sym typeface="Calibri"/>
              </a:rPr>
              <a:t>No COA# &amp; approval then No payment (no reimbursement, no Pcard) </a:t>
            </a:r>
            <a:endParaRPr/>
          </a:p>
        </p:txBody>
      </p:sp>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5" name="Shape 535"/>
        <p:cNvGrpSpPr/>
        <p:nvPr/>
      </p:nvGrpSpPr>
      <p:grpSpPr>
        <a:xfrm>
          <a:off x="0" y="0"/>
          <a:ext cx="0" cy="0"/>
          <a:chOff x="0" y="0"/>
          <a:chExt cx="0" cy="0"/>
        </a:xfrm>
      </p:grpSpPr>
      <p:sp>
        <p:nvSpPr>
          <p:cNvPr id="536" name="Google Shape;536;p76"/>
          <p:cNvSpPr/>
          <p:nvPr/>
        </p:nvSpPr>
        <p:spPr>
          <a:xfrm>
            <a:off x="1368927" y="5582656"/>
            <a:ext cx="10213472" cy="898357"/>
          </a:xfrm>
          <a:prstGeom prst="rect">
            <a:avLst/>
          </a:prstGeom>
          <a:solidFill>
            <a:schemeClr val="lt1"/>
          </a:solidFill>
          <a:ln cap="flat" cmpd="sng" w="9525">
            <a:solidFill>
              <a:srgbClr val="97A61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37" name="Google Shape;537;p76"/>
          <p:cNvSpPr txBox="1"/>
          <p:nvPr>
            <p:ph type="title"/>
          </p:nvPr>
        </p:nvSpPr>
        <p:spPr>
          <a:xfrm>
            <a:off x="256677" y="274639"/>
            <a:ext cx="11325727"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2800"/>
              <a:buFont typeface="Georgia"/>
              <a:buNone/>
            </a:pPr>
            <a:r>
              <a:rPr b="0" i="0" lang="en-US" sz="2800" u="none" cap="none" strike="noStrike">
                <a:solidFill>
                  <a:schemeClr val="lt1"/>
                </a:solidFill>
                <a:latin typeface="Georgia"/>
                <a:ea typeface="Georgia"/>
                <a:cs typeface="Georgia"/>
                <a:sym typeface="Georgia"/>
              </a:rPr>
              <a:t>BEFORE YOU MAKE A PURCHASE:</a:t>
            </a:r>
            <a:endParaRPr/>
          </a:p>
        </p:txBody>
      </p:sp>
      <p:sp>
        <p:nvSpPr>
          <p:cNvPr id="538" name="Google Shape;538;p76"/>
          <p:cNvSpPr txBox="1"/>
          <p:nvPr/>
        </p:nvSpPr>
        <p:spPr>
          <a:xfrm>
            <a:off x="922755" y="1174903"/>
            <a:ext cx="10659649" cy="5306111"/>
          </a:xfrm>
          <a:prstGeom prst="rect">
            <a:avLst/>
          </a:prstGeom>
          <a:noFill/>
          <a:ln>
            <a:noFill/>
          </a:ln>
        </p:spPr>
        <p:txBody>
          <a:bodyPr anchorCtr="0" anchor="t" bIns="45700" lIns="91425" spcFirstLastPara="1" rIns="91425" wrap="square" tIns="45700">
            <a:noAutofit/>
          </a:bodyPr>
          <a:lstStyle/>
          <a:p>
            <a:pPr indent="-285744" lvl="0" marL="285744" marR="0" rtl="0" algn="l">
              <a:lnSpc>
                <a:spcPct val="120000"/>
              </a:lnSpc>
              <a:spcBef>
                <a:spcPts val="0"/>
              </a:spcBef>
              <a:spcAft>
                <a:spcPts val="0"/>
              </a:spcAft>
              <a:buClr>
                <a:srgbClr val="FFFFFF"/>
              </a:buClr>
              <a:buSzPts val="2000"/>
              <a:buFont typeface="Arial"/>
              <a:buChar char="•"/>
            </a:pPr>
            <a:r>
              <a:rPr lang="en-US" sz="2000">
                <a:solidFill>
                  <a:srgbClr val="FFFFFF"/>
                </a:solidFill>
                <a:latin typeface="Verdana"/>
                <a:ea typeface="Verdana"/>
                <a:cs typeface="Verdana"/>
                <a:sym typeface="Verdana"/>
              </a:rPr>
              <a:t>Have your Planning Session</a:t>
            </a:r>
            <a:endParaRPr sz="1600">
              <a:solidFill>
                <a:srgbClr val="FFFFFF"/>
              </a:solidFill>
              <a:latin typeface="Verdana"/>
              <a:ea typeface="Verdana"/>
              <a:cs typeface="Verdana"/>
              <a:sym typeface="Verdana"/>
            </a:endParaRPr>
          </a:p>
          <a:p>
            <a:pPr indent="-285750" lvl="1" marL="742950" marR="0" rtl="0" algn="l">
              <a:lnSpc>
                <a:spcPct val="120000"/>
              </a:lnSpc>
              <a:spcBef>
                <a:spcPts val="320"/>
              </a:spcBef>
              <a:spcAft>
                <a:spcPts val="0"/>
              </a:spcAft>
              <a:buClr>
                <a:srgbClr val="CC99FF"/>
              </a:buClr>
              <a:buSzPts val="1600"/>
              <a:buFont typeface="Arial"/>
              <a:buChar char="•"/>
            </a:pPr>
            <a:r>
              <a:rPr b="1" i="0" lang="en-US" sz="1600" u="none" cap="none" strike="noStrike">
                <a:solidFill>
                  <a:srgbClr val="CC99FF"/>
                </a:solidFill>
                <a:latin typeface="Verdana"/>
                <a:ea typeface="Verdana"/>
                <a:cs typeface="Verdana"/>
                <a:sym typeface="Verdana"/>
              </a:rPr>
              <a:t>Know what you are buying </a:t>
            </a:r>
            <a:r>
              <a:rPr b="0" i="0" lang="en-US" sz="1600" u="none" cap="none" strike="noStrike">
                <a:solidFill>
                  <a:srgbClr val="FFFFFF"/>
                </a:solidFill>
                <a:latin typeface="Verdana"/>
                <a:ea typeface="Verdana"/>
                <a:cs typeface="Verdana"/>
                <a:sym typeface="Verdana"/>
              </a:rPr>
              <a:t>prior to purchasing!</a:t>
            </a:r>
            <a:endParaRPr/>
          </a:p>
          <a:p>
            <a:pPr indent="-285750" lvl="1" marL="742950" marR="0" rtl="0" algn="l">
              <a:lnSpc>
                <a:spcPct val="120000"/>
              </a:lnSpc>
              <a:spcBef>
                <a:spcPts val="320"/>
              </a:spcBef>
              <a:spcAft>
                <a:spcPts val="0"/>
              </a:spcAft>
              <a:buClr>
                <a:srgbClr val="FFFFFF"/>
              </a:buClr>
              <a:buSzPts val="1600"/>
              <a:buFont typeface="Arial"/>
              <a:buChar char="•"/>
            </a:pPr>
            <a:r>
              <a:rPr b="0" i="0" lang="en-US" sz="1600" u="none" cap="none" strike="noStrike">
                <a:solidFill>
                  <a:srgbClr val="FFFFFF"/>
                </a:solidFill>
                <a:latin typeface="Verdana"/>
                <a:ea typeface="Verdana"/>
                <a:cs typeface="Verdana"/>
                <a:sym typeface="Verdana"/>
              </a:rPr>
              <a:t>Research your catering options, travel options, etc.</a:t>
            </a:r>
            <a:endParaRPr b="0" i="0" sz="1600" u="none" cap="none" strike="noStrike">
              <a:solidFill>
                <a:srgbClr val="FFFFFF"/>
              </a:solidFill>
              <a:latin typeface="Verdana"/>
              <a:ea typeface="Verdana"/>
              <a:cs typeface="Verdana"/>
              <a:sym typeface="Verdana"/>
            </a:endParaRPr>
          </a:p>
          <a:p>
            <a:pPr indent="-285750" lvl="1" marL="742950" marR="0" rtl="0" algn="l">
              <a:lnSpc>
                <a:spcPct val="120000"/>
              </a:lnSpc>
              <a:spcBef>
                <a:spcPts val="320"/>
              </a:spcBef>
              <a:spcAft>
                <a:spcPts val="0"/>
              </a:spcAft>
              <a:buClr>
                <a:srgbClr val="FFFFFF"/>
              </a:buClr>
              <a:buSzPts val="1600"/>
              <a:buFont typeface="Arial"/>
              <a:buChar char="•"/>
            </a:pPr>
            <a:r>
              <a:rPr b="0" i="0" lang="en-US" sz="1600" u="none" cap="none" strike="noStrike">
                <a:solidFill>
                  <a:srgbClr val="FFFFFF"/>
                </a:solidFill>
                <a:latin typeface="Verdana"/>
                <a:ea typeface="Verdana"/>
                <a:cs typeface="Verdana"/>
                <a:sym typeface="Verdana"/>
              </a:rPr>
              <a:t>Nickelle can assist with payment </a:t>
            </a:r>
            <a:r>
              <a:rPr b="0" i="1" lang="en-US" sz="1600" u="sng" cap="none" strike="noStrike">
                <a:solidFill>
                  <a:srgbClr val="CC99FF"/>
                </a:solidFill>
                <a:latin typeface="Verdana"/>
                <a:ea typeface="Verdana"/>
                <a:cs typeface="Verdana"/>
                <a:sym typeface="Verdana"/>
              </a:rPr>
              <a:t>by appointment only</a:t>
            </a:r>
            <a:r>
              <a:rPr b="0" i="1" lang="en-US" sz="1600" u="none" cap="none" strike="noStrike">
                <a:solidFill>
                  <a:srgbClr val="FFFFFF"/>
                </a:solidFill>
                <a:latin typeface="Verdana"/>
                <a:ea typeface="Verdana"/>
                <a:cs typeface="Verdana"/>
                <a:sym typeface="Verdana"/>
              </a:rPr>
              <a:t>, </a:t>
            </a:r>
            <a:r>
              <a:rPr b="0" i="0" lang="en-US" sz="1600" u="none" cap="none" strike="noStrike">
                <a:solidFill>
                  <a:srgbClr val="FFFFFF"/>
                </a:solidFill>
                <a:latin typeface="Verdana"/>
                <a:ea typeface="Verdana"/>
                <a:cs typeface="Verdana"/>
                <a:sym typeface="Verdana"/>
              </a:rPr>
              <a:t>at least a week before your event.</a:t>
            </a:r>
            <a:endParaRPr b="0" i="0" sz="2000" u="none" cap="none" strike="noStrike">
              <a:solidFill>
                <a:srgbClr val="FFFFFF"/>
              </a:solidFill>
              <a:latin typeface="Verdana"/>
              <a:ea typeface="Verdana"/>
              <a:cs typeface="Verdana"/>
              <a:sym typeface="Verdana"/>
            </a:endParaRPr>
          </a:p>
          <a:p>
            <a:pPr indent="-285744" lvl="0" marL="285744" marR="0" rtl="0" algn="l">
              <a:lnSpc>
                <a:spcPct val="120000"/>
              </a:lnSpc>
              <a:spcBef>
                <a:spcPts val="400"/>
              </a:spcBef>
              <a:spcAft>
                <a:spcPts val="0"/>
              </a:spcAft>
              <a:buClr>
                <a:srgbClr val="FFFFFF"/>
              </a:buClr>
              <a:buSzPts val="2000"/>
              <a:buFont typeface="Arial"/>
              <a:buChar char="•"/>
            </a:pPr>
            <a:r>
              <a:rPr lang="en-US" sz="2000">
                <a:solidFill>
                  <a:srgbClr val="FFFFFF"/>
                </a:solidFill>
                <a:latin typeface="Verdana"/>
                <a:ea typeface="Verdana"/>
                <a:cs typeface="Verdana"/>
                <a:sym typeface="Verdana"/>
              </a:rPr>
              <a:t>When Purchasing you must make sure, as the President or Treasurer of your SIG, you supply your written (email) </a:t>
            </a:r>
            <a:r>
              <a:rPr b="1" lang="en-US" sz="2000">
                <a:solidFill>
                  <a:srgbClr val="CC99FF"/>
                </a:solidFill>
                <a:latin typeface="Verdana"/>
                <a:ea typeface="Verdana"/>
                <a:cs typeface="Verdana"/>
                <a:sym typeface="Verdana"/>
              </a:rPr>
              <a:t>approval</a:t>
            </a:r>
            <a:r>
              <a:rPr lang="en-US" sz="2000">
                <a:solidFill>
                  <a:srgbClr val="FFFFFF"/>
                </a:solidFill>
                <a:latin typeface="Verdana"/>
                <a:ea typeface="Verdana"/>
                <a:cs typeface="Verdana"/>
                <a:sym typeface="Verdana"/>
              </a:rPr>
              <a:t> including the account to charge (a.k.a. “</a:t>
            </a:r>
            <a:r>
              <a:rPr b="1" lang="en-US" sz="2000">
                <a:solidFill>
                  <a:srgbClr val="CC99FF"/>
                </a:solidFill>
                <a:latin typeface="Verdana"/>
                <a:ea typeface="Verdana"/>
                <a:cs typeface="Verdana"/>
                <a:sym typeface="Verdana"/>
              </a:rPr>
              <a:t>COA</a:t>
            </a:r>
            <a:r>
              <a:rPr lang="en-US" sz="2000">
                <a:solidFill>
                  <a:srgbClr val="FFFFFF"/>
                </a:solidFill>
                <a:latin typeface="Verdana"/>
                <a:ea typeface="Verdana"/>
                <a:cs typeface="Verdana"/>
                <a:sym typeface="Verdana"/>
              </a:rPr>
              <a:t>”) to the individual delegate. </a:t>
            </a:r>
            <a:endParaRPr/>
          </a:p>
          <a:p>
            <a:pPr indent="-285744" lvl="0" marL="285744" marR="0" rtl="0" algn="l">
              <a:lnSpc>
                <a:spcPct val="120000"/>
              </a:lnSpc>
              <a:spcBef>
                <a:spcPts val="400"/>
              </a:spcBef>
              <a:spcAft>
                <a:spcPts val="0"/>
              </a:spcAft>
              <a:buClr>
                <a:srgbClr val="FFFFFF"/>
              </a:buClr>
              <a:buSzPts val="2000"/>
              <a:buFont typeface="Arial"/>
              <a:buChar char="•"/>
            </a:pPr>
            <a:r>
              <a:rPr lang="en-US" sz="2000">
                <a:solidFill>
                  <a:srgbClr val="FFFFFF"/>
                </a:solidFill>
                <a:latin typeface="Verdana"/>
                <a:ea typeface="Verdana"/>
                <a:cs typeface="Verdana"/>
                <a:sym typeface="Verdana"/>
              </a:rPr>
              <a:t>Ensure your Delegate completes the FES reimbursement form</a:t>
            </a:r>
            <a:endParaRPr/>
          </a:p>
          <a:p>
            <a:pPr indent="-285744" lvl="0" marL="285744" marR="0" rtl="0" algn="l">
              <a:lnSpc>
                <a:spcPct val="120000"/>
              </a:lnSpc>
              <a:spcBef>
                <a:spcPts val="400"/>
              </a:spcBef>
              <a:spcAft>
                <a:spcPts val="0"/>
              </a:spcAft>
              <a:buClr>
                <a:srgbClr val="FFFFFF"/>
              </a:buClr>
              <a:buSzPts val="2000"/>
              <a:buFont typeface="Arial"/>
              <a:buChar char="•"/>
            </a:pPr>
            <a:r>
              <a:rPr lang="en-US" sz="2000">
                <a:solidFill>
                  <a:srgbClr val="FFFFFF"/>
                </a:solidFill>
                <a:latin typeface="Verdana"/>
                <a:ea typeface="Verdana"/>
                <a:cs typeface="Verdana"/>
                <a:sym typeface="Verdana"/>
              </a:rPr>
              <a:t>The form can be found here:  </a:t>
            </a:r>
            <a:r>
              <a:rPr lang="en-US" sz="2000" u="sng">
                <a:solidFill>
                  <a:schemeClr val="hlink"/>
                </a:solidFill>
                <a:latin typeface="Verdana"/>
                <a:ea typeface="Verdana"/>
                <a:cs typeface="Verdana"/>
                <a:sym typeface="Verdana"/>
                <a:hlinkClick r:id="rId3"/>
              </a:rPr>
              <a:t>https://environment.yale.edu/myfes/business-and-administration/</a:t>
            </a:r>
            <a:endParaRPr sz="2000">
              <a:solidFill>
                <a:srgbClr val="FFFFFF"/>
              </a:solidFill>
              <a:latin typeface="Verdana"/>
              <a:ea typeface="Verdana"/>
              <a:cs typeface="Verdana"/>
              <a:sym typeface="Verdana"/>
            </a:endParaRPr>
          </a:p>
          <a:p>
            <a:pPr indent="-158744" lvl="0" marL="285744" marR="0" rtl="0" algn="l">
              <a:lnSpc>
                <a:spcPct val="120000"/>
              </a:lnSpc>
              <a:spcBef>
                <a:spcPts val="400"/>
              </a:spcBef>
              <a:spcAft>
                <a:spcPts val="0"/>
              </a:spcAft>
              <a:buClr>
                <a:schemeClr val="dk1"/>
              </a:buClr>
              <a:buSzPts val="2000"/>
              <a:buFont typeface="Arial"/>
              <a:buNone/>
            </a:pPr>
            <a:r>
              <a:t/>
            </a:r>
            <a:endParaRPr sz="2000">
              <a:solidFill>
                <a:srgbClr val="FFFFFF"/>
              </a:solidFill>
              <a:latin typeface="Verdana"/>
              <a:ea typeface="Verdana"/>
              <a:cs typeface="Verdana"/>
              <a:sym typeface="Verdan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3" name="Shape 543"/>
        <p:cNvGrpSpPr/>
        <p:nvPr/>
      </p:nvGrpSpPr>
      <p:grpSpPr>
        <a:xfrm>
          <a:off x="0" y="0"/>
          <a:ext cx="0" cy="0"/>
          <a:chOff x="0" y="0"/>
          <a:chExt cx="0" cy="0"/>
        </a:xfrm>
      </p:grpSpPr>
      <p:sp>
        <p:nvSpPr>
          <p:cNvPr id="544" name="Google Shape;544;p77"/>
          <p:cNvSpPr txBox="1"/>
          <p:nvPr>
            <p:ph type="ctrTitle"/>
          </p:nvPr>
        </p:nvSpPr>
        <p:spPr>
          <a:xfrm>
            <a:off x="899496" y="261897"/>
            <a:ext cx="9993572" cy="86138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2800"/>
              <a:buFont typeface="Georgia"/>
              <a:buNone/>
            </a:pPr>
            <a:r>
              <a:rPr b="0" i="0" lang="en-US" sz="2800" u="none" cap="none" strike="noStrike">
                <a:solidFill>
                  <a:schemeClr val="lt1"/>
                </a:solidFill>
                <a:latin typeface="Georgia"/>
                <a:ea typeface="Georgia"/>
                <a:cs typeface="Georgia"/>
                <a:sym typeface="Georgia"/>
              </a:rPr>
              <a:t>Purchasing Options: P-Card</a:t>
            </a:r>
            <a:endParaRPr/>
          </a:p>
        </p:txBody>
      </p:sp>
      <p:grpSp>
        <p:nvGrpSpPr>
          <p:cNvPr id="545" name="Google Shape;545;p77"/>
          <p:cNvGrpSpPr/>
          <p:nvPr/>
        </p:nvGrpSpPr>
        <p:grpSpPr>
          <a:xfrm>
            <a:off x="1252503" y="1970969"/>
            <a:ext cx="1251796" cy="4169890"/>
            <a:chOff x="939376" y="2122000"/>
            <a:chExt cx="1251796" cy="4169890"/>
          </a:xfrm>
        </p:grpSpPr>
        <p:pic>
          <p:nvPicPr>
            <p:cNvPr descr="File:Circle-icons-creditcard.svg - Wikimedia Commons" id="546" name="Google Shape;546;p77"/>
            <p:cNvPicPr preferRelativeResize="0"/>
            <p:nvPr/>
          </p:nvPicPr>
          <p:blipFill rotWithShape="1">
            <a:blip r:embed="rId3">
              <a:alphaModFix/>
            </a:blip>
            <a:srcRect b="0" l="0" r="0" t="0"/>
            <a:stretch/>
          </p:blipFill>
          <p:spPr>
            <a:xfrm>
              <a:off x="1040764" y="2122000"/>
              <a:ext cx="1049021" cy="1049021"/>
            </a:xfrm>
            <a:prstGeom prst="rect">
              <a:avLst/>
            </a:prstGeom>
            <a:noFill/>
            <a:ln>
              <a:noFill/>
            </a:ln>
          </p:spPr>
        </p:pic>
        <p:pic>
          <p:nvPicPr>
            <p:cNvPr descr="File:Circle-icons-smartphone.svg - Wikimedia Commons" id="547" name="Google Shape;547;p77"/>
            <p:cNvPicPr preferRelativeResize="0"/>
            <p:nvPr/>
          </p:nvPicPr>
          <p:blipFill rotWithShape="1">
            <a:blip r:embed="rId4">
              <a:alphaModFix/>
            </a:blip>
            <a:srcRect b="0" l="0" r="0" t="0"/>
            <a:stretch/>
          </p:blipFill>
          <p:spPr>
            <a:xfrm>
              <a:off x="1053465" y="5255570"/>
              <a:ext cx="1036320" cy="1036320"/>
            </a:xfrm>
            <a:prstGeom prst="rect">
              <a:avLst/>
            </a:prstGeom>
            <a:noFill/>
            <a:ln>
              <a:noFill/>
            </a:ln>
          </p:spPr>
        </p:pic>
        <p:pic>
          <p:nvPicPr>
            <p:cNvPr descr="'Citycons' by Arun Thomas" id="548" name="Google Shape;548;p77"/>
            <p:cNvPicPr preferRelativeResize="0"/>
            <p:nvPr/>
          </p:nvPicPr>
          <p:blipFill rotWithShape="1">
            <a:blip r:embed="rId5">
              <a:alphaModFix/>
            </a:blip>
            <a:srcRect b="0" l="0" r="0" t="0"/>
            <a:stretch/>
          </p:blipFill>
          <p:spPr>
            <a:xfrm>
              <a:off x="939376" y="3562780"/>
              <a:ext cx="1251796" cy="1251796"/>
            </a:xfrm>
            <a:prstGeom prst="rect">
              <a:avLst/>
            </a:prstGeom>
            <a:noFill/>
            <a:ln>
              <a:noFill/>
            </a:ln>
          </p:spPr>
        </p:pic>
      </p:grpSp>
      <p:sp>
        <p:nvSpPr>
          <p:cNvPr id="549" name="Google Shape;549;p77"/>
          <p:cNvSpPr/>
          <p:nvPr/>
        </p:nvSpPr>
        <p:spPr>
          <a:xfrm rot="-866126">
            <a:off x="6142762" y="4421433"/>
            <a:ext cx="5962358" cy="1636995"/>
          </a:xfrm>
          <a:prstGeom prst="snip1Rect">
            <a:avLst>
              <a:gd fmla="val 16667" name="adj"/>
            </a:avLst>
          </a:prstGeom>
          <a:gradFill>
            <a:gsLst>
              <a:gs pos="0">
                <a:srgbClr val="A9BB0A"/>
              </a:gs>
              <a:gs pos="100000">
                <a:srgbClr val="EAFC96"/>
              </a:gs>
            </a:gsLst>
            <a:lin ang="16200000" scaled="0"/>
          </a:gradFill>
          <a:ln cap="flat" cmpd="sng" w="9525">
            <a:solidFill>
              <a:srgbClr val="97A61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Verdana"/>
                <a:ea typeface="Verdana"/>
                <a:cs typeface="Verdana"/>
                <a:sym typeface="Verdana"/>
              </a:rPr>
              <a:t>For ANY option SIG Leaders MUST always PROVIDE their delegate(s) with written approval to charge COA/account PRIOR to requesting reimbursement or payment!  </a:t>
            </a:r>
            <a:endParaRPr sz="1600">
              <a:solidFill>
                <a:schemeClr val="dk1"/>
              </a:solidFill>
              <a:latin typeface="Verdana"/>
              <a:ea typeface="Verdana"/>
              <a:cs typeface="Verdana"/>
              <a:sym typeface="Verdana"/>
            </a:endParaRPr>
          </a:p>
        </p:txBody>
      </p:sp>
      <p:sp>
        <p:nvSpPr>
          <p:cNvPr id="550" name="Google Shape;550;p77"/>
          <p:cNvSpPr txBox="1"/>
          <p:nvPr/>
        </p:nvSpPr>
        <p:spPr>
          <a:xfrm>
            <a:off x="323391" y="916360"/>
            <a:ext cx="11466675" cy="843287"/>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lt1"/>
              </a:buClr>
              <a:buSzPts val="1800"/>
              <a:buFont typeface="Arial"/>
              <a:buNone/>
            </a:pPr>
            <a:r>
              <a:rPr lang="en-US" sz="1800">
                <a:solidFill>
                  <a:schemeClr val="lt1"/>
                </a:solidFill>
                <a:latin typeface="Georgia"/>
                <a:ea typeface="Georgia"/>
                <a:cs typeface="Georgia"/>
                <a:sym typeface="Georgia"/>
              </a:rPr>
              <a:t>The </a:t>
            </a:r>
            <a:r>
              <a:rPr lang="en-US" sz="1800">
                <a:solidFill>
                  <a:schemeClr val="lt1"/>
                </a:solidFill>
                <a:latin typeface="Verdana"/>
                <a:ea typeface="Verdana"/>
                <a:cs typeface="Verdana"/>
                <a:sym typeface="Verdana"/>
              </a:rPr>
              <a:t>Business Office has a credit card (P-Card) available for use by appointment request, email Nickelle Gilbert, </a:t>
            </a:r>
            <a:r>
              <a:rPr lang="en-US" sz="1800" u="sng">
                <a:solidFill>
                  <a:srgbClr val="E3EB94"/>
                </a:solidFill>
                <a:latin typeface="Verdana"/>
                <a:ea typeface="Verdana"/>
                <a:cs typeface="Verdana"/>
                <a:sym typeface="Verdana"/>
              </a:rPr>
              <a:t>nickelle.gilbert@yale.edu</a:t>
            </a:r>
            <a:endParaRPr/>
          </a:p>
        </p:txBody>
      </p:sp>
      <p:sp>
        <p:nvSpPr>
          <p:cNvPr id="551" name="Google Shape;551;p77"/>
          <p:cNvSpPr txBox="1"/>
          <p:nvPr/>
        </p:nvSpPr>
        <p:spPr>
          <a:xfrm>
            <a:off x="2921564" y="1922728"/>
            <a:ext cx="7437171" cy="1174909"/>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lt1"/>
              </a:buClr>
              <a:buSzPts val="1800"/>
              <a:buFont typeface="Arial"/>
              <a:buNone/>
            </a:pPr>
            <a:r>
              <a:rPr b="1" lang="en-US" sz="1800">
                <a:solidFill>
                  <a:schemeClr val="lt1"/>
                </a:solidFill>
                <a:latin typeface="Verdana"/>
                <a:ea typeface="Verdana"/>
                <a:cs typeface="Verdana"/>
                <a:sym typeface="Verdana"/>
              </a:rPr>
              <a:t>In-Office use</a:t>
            </a:r>
            <a:endParaRPr/>
          </a:p>
          <a:p>
            <a:pPr indent="0" lvl="0" marL="0" marR="0" rtl="0" algn="l">
              <a:lnSpc>
                <a:spcPct val="120000"/>
              </a:lnSpc>
              <a:spcBef>
                <a:spcPts val="320"/>
              </a:spcBef>
              <a:spcAft>
                <a:spcPts val="0"/>
              </a:spcAft>
              <a:buClr>
                <a:schemeClr val="lt1"/>
              </a:buClr>
              <a:buSzPts val="1600"/>
              <a:buFont typeface="Arial"/>
              <a:buNone/>
            </a:pPr>
            <a:r>
              <a:rPr lang="en-US" sz="1600">
                <a:solidFill>
                  <a:schemeClr val="lt1"/>
                </a:solidFill>
                <a:latin typeface="Verdana"/>
                <a:ea typeface="Verdana"/>
                <a:cs typeface="Verdana"/>
                <a:sym typeface="Verdana"/>
              </a:rPr>
              <a:t>- Purchase online via your laptop (i.e. Amazon, flights, hotels </a:t>
            </a:r>
            <a:endParaRPr sz="1600">
              <a:solidFill>
                <a:schemeClr val="lt1"/>
              </a:solidFill>
              <a:latin typeface="Verdana"/>
              <a:ea typeface="Verdana"/>
              <a:cs typeface="Verdana"/>
              <a:sym typeface="Verdana"/>
            </a:endParaRPr>
          </a:p>
        </p:txBody>
      </p:sp>
      <p:sp>
        <p:nvSpPr>
          <p:cNvPr id="552" name="Google Shape;552;p77"/>
          <p:cNvSpPr txBox="1"/>
          <p:nvPr/>
        </p:nvSpPr>
        <p:spPr>
          <a:xfrm>
            <a:off x="2921564" y="3332382"/>
            <a:ext cx="7207136" cy="120369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lt1"/>
              </a:buClr>
              <a:buSzPts val="1800"/>
              <a:buFont typeface="Arial"/>
              <a:buNone/>
            </a:pPr>
            <a:r>
              <a:rPr b="1" lang="en-US" sz="1800">
                <a:solidFill>
                  <a:schemeClr val="lt1"/>
                </a:solidFill>
                <a:latin typeface="Verdana"/>
                <a:ea typeface="Verdana"/>
                <a:cs typeface="Verdana"/>
                <a:sym typeface="Verdana"/>
              </a:rPr>
              <a:t>Two Hour Offsite use</a:t>
            </a:r>
            <a:endParaRPr/>
          </a:p>
          <a:p>
            <a:pPr indent="-285750" lvl="0" marL="285750" marR="0" rtl="0" algn="l">
              <a:lnSpc>
                <a:spcPct val="120000"/>
              </a:lnSpc>
              <a:spcBef>
                <a:spcPts val="320"/>
              </a:spcBef>
              <a:spcAft>
                <a:spcPts val="0"/>
              </a:spcAft>
              <a:buClr>
                <a:schemeClr val="lt1"/>
              </a:buClr>
              <a:buSzPts val="1600"/>
              <a:buFont typeface="Arial"/>
              <a:buChar char="-"/>
            </a:pPr>
            <a:r>
              <a:rPr lang="en-US" sz="1600">
                <a:solidFill>
                  <a:schemeClr val="lt1"/>
                </a:solidFill>
                <a:latin typeface="Verdana"/>
                <a:ea typeface="Verdana"/>
                <a:cs typeface="Verdana"/>
                <a:sym typeface="Verdana"/>
              </a:rPr>
              <a:t>Available 9am – 4pm Monday through Friday</a:t>
            </a:r>
            <a:endParaRPr/>
          </a:p>
          <a:p>
            <a:pPr indent="-285750" lvl="0" marL="285750" marR="0" rtl="0" algn="l">
              <a:lnSpc>
                <a:spcPct val="120000"/>
              </a:lnSpc>
              <a:spcBef>
                <a:spcPts val="320"/>
              </a:spcBef>
              <a:spcAft>
                <a:spcPts val="0"/>
              </a:spcAft>
              <a:buClr>
                <a:schemeClr val="lt1"/>
              </a:buClr>
              <a:buSzPts val="1600"/>
              <a:buFont typeface="Arial"/>
              <a:buChar char="-"/>
            </a:pPr>
            <a:r>
              <a:rPr lang="en-US" sz="1600">
                <a:solidFill>
                  <a:schemeClr val="lt1"/>
                </a:solidFill>
                <a:latin typeface="Verdana"/>
                <a:ea typeface="Verdana"/>
                <a:cs typeface="Verdana"/>
                <a:sym typeface="Verdana"/>
              </a:rPr>
              <a:t>Leave ID while card it out of office</a:t>
            </a:r>
            <a:endParaRPr/>
          </a:p>
          <a:p>
            <a:pPr indent="-285750" lvl="0" marL="285750" marR="0" rtl="0" algn="l">
              <a:lnSpc>
                <a:spcPct val="120000"/>
              </a:lnSpc>
              <a:spcBef>
                <a:spcPts val="320"/>
              </a:spcBef>
              <a:spcAft>
                <a:spcPts val="0"/>
              </a:spcAft>
              <a:buClr>
                <a:schemeClr val="lt1"/>
              </a:buClr>
              <a:buSzPts val="1600"/>
              <a:buFont typeface="Arial"/>
              <a:buChar char="-"/>
            </a:pPr>
            <a:r>
              <a:rPr lang="en-US" sz="1600">
                <a:solidFill>
                  <a:schemeClr val="lt1"/>
                </a:solidFill>
                <a:latin typeface="Verdana"/>
                <a:ea typeface="Verdana"/>
                <a:cs typeface="Verdana"/>
                <a:sym typeface="Verdana"/>
              </a:rPr>
              <a:t>ID is provided in exchange for receipt  </a:t>
            </a:r>
            <a:endParaRPr sz="1600">
              <a:solidFill>
                <a:schemeClr val="lt1"/>
              </a:solidFill>
              <a:latin typeface="Verdana"/>
              <a:ea typeface="Verdana"/>
              <a:cs typeface="Verdana"/>
              <a:sym typeface="Verdana"/>
            </a:endParaRPr>
          </a:p>
        </p:txBody>
      </p:sp>
      <p:sp>
        <p:nvSpPr>
          <p:cNvPr id="553" name="Google Shape;553;p77"/>
          <p:cNvSpPr txBox="1"/>
          <p:nvPr/>
        </p:nvSpPr>
        <p:spPr>
          <a:xfrm>
            <a:off x="3036581" y="5144806"/>
            <a:ext cx="7207136" cy="120369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lt1"/>
              </a:buClr>
              <a:buSzPts val="1800"/>
              <a:buFont typeface="Arial"/>
              <a:buNone/>
            </a:pPr>
            <a:r>
              <a:rPr b="1" lang="en-US" sz="1800">
                <a:solidFill>
                  <a:schemeClr val="lt1"/>
                </a:solidFill>
                <a:latin typeface="Verdana"/>
                <a:ea typeface="Verdana"/>
                <a:cs typeface="Verdana"/>
                <a:sym typeface="Verdana"/>
              </a:rPr>
              <a:t>Over the Phone</a:t>
            </a:r>
            <a:endParaRPr/>
          </a:p>
          <a:p>
            <a:pPr indent="-285750" lvl="0" marL="285750" marR="0" rtl="0" algn="l">
              <a:lnSpc>
                <a:spcPct val="120000"/>
              </a:lnSpc>
              <a:spcBef>
                <a:spcPts val="320"/>
              </a:spcBef>
              <a:spcAft>
                <a:spcPts val="0"/>
              </a:spcAft>
              <a:buClr>
                <a:schemeClr val="lt1"/>
              </a:buClr>
              <a:buSzPts val="1600"/>
              <a:buFont typeface="Arial"/>
              <a:buChar char="-"/>
            </a:pPr>
            <a:r>
              <a:rPr lang="en-US" sz="1600">
                <a:solidFill>
                  <a:schemeClr val="lt1"/>
                </a:solidFill>
                <a:latin typeface="Verdana"/>
                <a:ea typeface="Verdana"/>
                <a:cs typeface="Verdana"/>
                <a:sym typeface="Verdana"/>
              </a:rPr>
              <a:t>After hours dinner</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3600"/>
                                  </p:stCondLst>
                                  <p:childTnLst>
                                    <p:set>
                                      <p:cBhvr>
                                        <p:cTn dur="1" fill="hold">
                                          <p:stCondLst>
                                            <p:cond delay="0"/>
                                          </p:stCondLst>
                                        </p:cTn>
                                        <p:tgtEl>
                                          <p:spTgt spid="549"/>
                                        </p:tgtEl>
                                        <p:attrNameLst>
                                          <p:attrName>style.visibility</p:attrName>
                                        </p:attrNameLst>
                                      </p:cBhvr>
                                      <p:to>
                                        <p:strVal val="visible"/>
                                      </p:to>
                                    </p:set>
                                    <p:animEffect filter="fade" transition="in">
                                      <p:cBhvr>
                                        <p:cTn dur="3100"/>
                                        <p:tgtEl>
                                          <p:spTgt spid="5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8" name="Shape 558"/>
        <p:cNvGrpSpPr/>
        <p:nvPr/>
      </p:nvGrpSpPr>
      <p:grpSpPr>
        <a:xfrm>
          <a:off x="0" y="0"/>
          <a:ext cx="0" cy="0"/>
          <a:chOff x="0" y="0"/>
          <a:chExt cx="0" cy="0"/>
        </a:xfrm>
      </p:grpSpPr>
      <p:sp>
        <p:nvSpPr>
          <p:cNvPr id="559" name="Google Shape;559;p78"/>
          <p:cNvSpPr txBox="1"/>
          <p:nvPr>
            <p:ph type="ctrTitle"/>
          </p:nvPr>
        </p:nvSpPr>
        <p:spPr>
          <a:xfrm>
            <a:off x="1049223" y="933223"/>
            <a:ext cx="9993572" cy="86138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2800"/>
              <a:buFont typeface="Georgia"/>
              <a:buNone/>
            </a:pPr>
            <a:r>
              <a:rPr b="0" i="0" lang="en-US" sz="2800" u="none" cap="none" strike="noStrike">
                <a:solidFill>
                  <a:schemeClr val="lt1"/>
                </a:solidFill>
                <a:latin typeface="Georgia"/>
                <a:ea typeface="Georgia"/>
                <a:cs typeface="Georgia"/>
                <a:sym typeface="Georgia"/>
              </a:rPr>
              <a:t>Purchasing Options:  P-Card</a:t>
            </a:r>
            <a:endParaRPr/>
          </a:p>
        </p:txBody>
      </p:sp>
      <p:sp>
        <p:nvSpPr>
          <p:cNvPr id="560" name="Google Shape;560;p78"/>
          <p:cNvSpPr txBox="1"/>
          <p:nvPr>
            <p:ph idx="1" type="subTitle"/>
          </p:nvPr>
        </p:nvSpPr>
        <p:spPr>
          <a:xfrm>
            <a:off x="1049223" y="1942728"/>
            <a:ext cx="9993572" cy="3676907"/>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lt1"/>
              </a:buClr>
              <a:buSzPts val="2400"/>
              <a:buFont typeface="Arial"/>
              <a:buNone/>
            </a:pPr>
            <a:r>
              <a:rPr b="0" i="1" lang="en-US" sz="2400" u="sng" cap="none" strike="noStrike">
                <a:solidFill>
                  <a:schemeClr val="lt1"/>
                </a:solidFill>
                <a:latin typeface="Verdana"/>
                <a:ea typeface="Verdana"/>
                <a:cs typeface="Verdana"/>
                <a:sym typeface="Verdana"/>
              </a:rPr>
              <a:t>Important Notes</a:t>
            </a:r>
            <a:r>
              <a:rPr b="0" i="1" lang="en-US" sz="2400" u="none" cap="none" strike="noStrike">
                <a:solidFill>
                  <a:schemeClr val="lt1"/>
                </a:solidFill>
                <a:latin typeface="Verdana"/>
                <a:ea typeface="Verdana"/>
                <a:cs typeface="Verdana"/>
                <a:sym typeface="Verdana"/>
              </a:rPr>
              <a:t>!</a:t>
            </a:r>
            <a:endParaRPr/>
          </a:p>
          <a:p>
            <a:pPr indent="0" lvl="0" marL="0" marR="0" rtl="0" algn="l">
              <a:lnSpc>
                <a:spcPct val="120000"/>
              </a:lnSpc>
              <a:spcBef>
                <a:spcPts val="360"/>
              </a:spcBef>
              <a:spcAft>
                <a:spcPts val="0"/>
              </a:spcAft>
              <a:buClr>
                <a:srgbClr val="90918D"/>
              </a:buClr>
              <a:buSzPts val="1800"/>
              <a:buFont typeface="Arial"/>
              <a:buNone/>
            </a:pPr>
            <a:r>
              <a:t/>
            </a:r>
            <a:endParaRPr b="0" i="0" sz="1800" u="none" cap="none" strike="noStrike">
              <a:solidFill>
                <a:schemeClr val="lt1"/>
              </a:solidFill>
              <a:latin typeface="Verdana"/>
              <a:ea typeface="Verdana"/>
              <a:cs typeface="Verdana"/>
              <a:sym typeface="Verdana"/>
            </a:endParaRPr>
          </a:p>
          <a:p>
            <a:pPr indent="0" lvl="0" marL="0" marR="0" rtl="0" algn="l">
              <a:lnSpc>
                <a:spcPct val="120000"/>
              </a:lnSpc>
              <a:spcBef>
                <a:spcPts val="360"/>
              </a:spcBef>
              <a:spcAft>
                <a:spcPts val="0"/>
              </a:spcAft>
              <a:buClr>
                <a:schemeClr val="lt1"/>
              </a:buClr>
              <a:buSzPts val="1800"/>
              <a:buFont typeface="Arial"/>
              <a:buNone/>
            </a:pPr>
            <a:r>
              <a:rPr b="0" i="0" lang="en-US" sz="1800" u="none" cap="none" strike="noStrike">
                <a:solidFill>
                  <a:schemeClr val="lt1"/>
                </a:solidFill>
                <a:latin typeface="Verdana"/>
                <a:ea typeface="Verdana"/>
                <a:cs typeface="Verdana"/>
                <a:sym typeface="Verdana"/>
              </a:rPr>
              <a:t>If the P-Card is lost, it can take up to two weeks to be replaced.  Everyone must be out of pocket and file for reimbursements during this time.</a:t>
            </a:r>
            <a:endParaRPr/>
          </a:p>
          <a:p>
            <a:pPr indent="0" lvl="0" marL="0" marR="0" rtl="0" algn="l">
              <a:lnSpc>
                <a:spcPct val="120000"/>
              </a:lnSpc>
              <a:spcBef>
                <a:spcPts val="360"/>
              </a:spcBef>
              <a:spcAft>
                <a:spcPts val="0"/>
              </a:spcAft>
              <a:buClr>
                <a:srgbClr val="90918D"/>
              </a:buClr>
              <a:buSzPts val="1800"/>
              <a:buFont typeface="Arial"/>
              <a:buNone/>
            </a:pPr>
            <a:r>
              <a:t/>
            </a:r>
            <a:endParaRPr b="0" i="0" sz="1800" u="none" cap="none" strike="noStrike">
              <a:solidFill>
                <a:schemeClr val="lt1"/>
              </a:solidFill>
              <a:latin typeface="Verdana"/>
              <a:ea typeface="Verdana"/>
              <a:cs typeface="Verdana"/>
              <a:sym typeface="Verdana"/>
            </a:endParaRPr>
          </a:p>
          <a:p>
            <a:pPr indent="0" lvl="0" marL="0" marR="0" rtl="0" algn="l">
              <a:lnSpc>
                <a:spcPct val="120000"/>
              </a:lnSpc>
              <a:spcBef>
                <a:spcPts val="360"/>
              </a:spcBef>
              <a:spcAft>
                <a:spcPts val="0"/>
              </a:spcAft>
              <a:buClr>
                <a:schemeClr val="lt1"/>
              </a:buClr>
              <a:buSzPts val="1800"/>
              <a:buFont typeface="Arial"/>
              <a:buNone/>
            </a:pPr>
            <a:r>
              <a:rPr b="0" i="0" lang="en-US" sz="1800" u="none" cap="none" strike="noStrike">
                <a:solidFill>
                  <a:schemeClr val="lt1"/>
                </a:solidFill>
                <a:latin typeface="Verdana"/>
                <a:ea typeface="Verdana"/>
                <a:cs typeface="Verdana"/>
                <a:sym typeface="Verdana"/>
              </a:rPr>
              <a:t>If a SIG loses the P-Card or does not turn in required documentation timely, that SIG’s P-Card privileges may be suspended for the semester.</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4" name="Shape 394"/>
        <p:cNvGrpSpPr/>
        <p:nvPr/>
      </p:nvGrpSpPr>
      <p:grpSpPr>
        <a:xfrm>
          <a:off x="0" y="0"/>
          <a:ext cx="0" cy="0"/>
          <a:chOff x="0" y="0"/>
          <a:chExt cx="0" cy="0"/>
        </a:xfrm>
      </p:grpSpPr>
      <p:sp>
        <p:nvSpPr>
          <p:cNvPr id="395" name="Google Shape;395;p61"/>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3600"/>
              <a:buFont typeface="Trebuchet MS"/>
              <a:buNone/>
            </a:pPr>
            <a:r>
              <a:rPr b="0" i="0" lang="en-US" sz="3600" u="none" cap="none" strike="noStrike">
                <a:solidFill>
                  <a:schemeClr val="accent1"/>
                </a:solidFill>
                <a:latin typeface="Trebuchet MS"/>
                <a:ea typeface="Trebuchet MS"/>
                <a:cs typeface="Trebuchet MS"/>
                <a:sym typeface="Trebuchet MS"/>
              </a:rPr>
              <a:t>Agenda for today’s training</a:t>
            </a:r>
            <a:endParaRPr/>
          </a:p>
        </p:txBody>
      </p:sp>
      <p:sp>
        <p:nvSpPr>
          <p:cNvPr id="396" name="Google Shape;396;p61"/>
          <p:cNvSpPr txBox="1"/>
          <p:nvPr>
            <p:ph idx="1" type="body"/>
          </p:nvPr>
        </p:nvSpPr>
        <p:spPr>
          <a:xfrm>
            <a:off x="677334" y="1731964"/>
            <a:ext cx="8596800" cy="38808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1"/>
              </a:buClr>
              <a:buSzPts val="1440"/>
              <a:buFont typeface="Noto Sans Symbols"/>
              <a:buChar char="▶"/>
            </a:pPr>
            <a:r>
              <a:rPr b="1" i="0" lang="en-US" sz="1800" u="none" cap="none" strike="noStrike">
                <a:solidFill>
                  <a:srgbClr val="3F3F3F"/>
                </a:solidFill>
                <a:latin typeface="Trebuchet MS"/>
                <a:ea typeface="Trebuchet MS"/>
                <a:cs typeface="Trebuchet MS"/>
                <a:sym typeface="Trebuchet MS"/>
              </a:rPr>
              <a:t>SIG Leader Training Schedule</a:t>
            </a:r>
            <a:endParaRPr b="0" i="0" sz="1800" u="none" cap="none" strike="noStrike">
              <a:solidFill>
                <a:srgbClr val="3F3F3F"/>
              </a:solidFill>
              <a:latin typeface="Trebuchet MS"/>
              <a:ea typeface="Trebuchet MS"/>
              <a:cs typeface="Trebuchet MS"/>
              <a:sym typeface="Trebuchet MS"/>
            </a:endParaRPr>
          </a:p>
          <a:p>
            <a:pPr indent="-342900" lvl="0" marL="342900" marR="0" rtl="0" algn="l">
              <a:spcBef>
                <a:spcPts val="1000"/>
              </a:spcBef>
              <a:spcAft>
                <a:spcPts val="0"/>
              </a:spcAft>
              <a:buClr>
                <a:schemeClr val="accent1"/>
              </a:buClr>
              <a:buSzPts val="1440"/>
              <a:buFont typeface="Noto Sans Symbols"/>
              <a:buChar char="▶"/>
            </a:pPr>
            <a:r>
              <a:rPr lang="en-US"/>
              <a:t>2</a:t>
            </a:r>
            <a:r>
              <a:rPr b="0" i="0" lang="en-US" sz="1800" u="none" cap="none" strike="noStrike">
                <a:solidFill>
                  <a:srgbClr val="3F3F3F"/>
                </a:solidFill>
                <a:latin typeface="Trebuchet MS"/>
                <a:ea typeface="Trebuchet MS"/>
                <a:cs typeface="Trebuchet MS"/>
                <a:sym typeface="Trebuchet MS"/>
              </a:rPr>
              <a:t>:00-</a:t>
            </a:r>
            <a:r>
              <a:rPr lang="en-US"/>
              <a:t>2</a:t>
            </a:r>
            <a:r>
              <a:rPr b="0" i="0" lang="en-US" sz="1800" u="none" cap="none" strike="noStrike">
                <a:solidFill>
                  <a:srgbClr val="3F3F3F"/>
                </a:solidFill>
                <a:latin typeface="Trebuchet MS"/>
                <a:ea typeface="Trebuchet MS"/>
                <a:cs typeface="Trebuchet MS"/>
                <a:sym typeface="Trebuchet MS"/>
              </a:rPr>
              <a:t>:15pm – SAC Budget Guidelines </a:t>
            </a:r>
            <a:r>
              <a:rPr lang="en-US"/>
              <a:t>&amp; </a:t>
            </a:r>
            <a:r>
              <a:rPr b="0" i="0" lang="en-US" sz="1800" u="none" cap="none" strike="noStrike">
                <a:solidFill>
                  <a:srgbClr val="3F3F3F"/>
                </a:solidFill>
                <a:latin typeface="Trebuchet MS"/>
                <a:ea typeface="Trebuchet MS"/>
                <a:cs typeface="Trebuchet MS"/>
                <a:sym typeface="Trebuchet MS"/>
              </a:rPr>
              <a:t>Non</a:t>
            </a:r>
            <a:r>
              <a:rPr lang="en-US"/>
              <a:t>-speaker Events </a:t>
            </a:r>
            <a:endParaRPr b="0" i="0" sz="1800" u="none" cap="none" strike="noStrike">
              <a:solidFill>
                <a:srgbClr val="3F3F3F"/>
              </a:solidFill>
              <a:latin typeface="Trebuchet MS"/>
              <a:ea typeface="Trebuchet MS"/>
              <a:cs typeface="Trebuchet MS"/>
              <a:sym typeface="Trebuchet MS"/>
            </a:endParaRPr>
          </a:p>
          <a:p>
            <a:pPr indent="-342900" lvl="0" marL="342900" marR="0" rtl="0" algn="l">
              <a:spcBef>
                <a:spcPts val="1000"/>
              </a:spcBef>
              <a:spcAft>
                <a:spcPts val="0"/>
              </a:spcAft>
              <a:buClr>
                <a:schemeClr val="accent1"/>
              </a:buClr>
              <a:buSzPts val="1440"/>
              <a:buFont typeface="Noto Sans Symbols"/>
              <a:buChar char="▶"/>
            </a:pPr>
            <a:r>
              <a:rPr lang="en-US"/>
              <a:t>2:15-2:45pm - Minna Brown, Melanie Quigley, and Yolanda Quinones - Speaker Events </a:t>
            </a:r>
            <a:endParaRPr/>
          </a:p>
          <a:p>
            <a:pPr indent="-342900" lvl="0" marL="342900" rtl="0" algn="l">
              <a:spcBef>
                <a:spcPts val="1000"/>
              </a:spcBef>
              <a:spcAft>
                <a:spcPts val="0"/>
              </a:spcAft>
              <a:buClr>
                <a:schemeClr val="accent1"/>
              </a:buClr>
              <a:buSzPts val="1440"/>
              <a:buFont typeface="Noto Sans Symbols"/>
              <a:buChar char="▶"/>
            </a:pPr>
            <a:r>
              <a:rPr lang="en-US"/>
              <a:t>2:45</a:t>
            </a:r>
            <a:r>
              <a:rPr lang="en-US"/>
              <a:t>-2:50pm – Alyssa Student – Event Planning &amp; Calendaring</a:t>
            </a:r>
            <a:endParaRPr/>
          </a:p>
          <a:p>
            <a:pPr indent="-342900" lvl="0" marL="342900" rtl="0" algn="l">
              <a:spcBef>
                <a:spcPts val="1000"/>
              </a:spcBef>
              <a:spcAft>
                <a:spcPts val="0"/>
              </a:spcAft>
              <a:buClr>
                <a:schemeClr val="accent1"/>
              </a:buClr>
              <a:buSzPts val="1440"/>
              <a:buFont typeface="Noto Sans Symbols"/>
              <a:buChar char="▶"/>
            </a:pPr>
            <a:r>
              <a:rPr lang="en-US"/>
              <a:t>2</a:t>
            </a:r>
            <a:r>
              <a:rPr b="0" i="0" lang="en-US" sz="1800" u="none" cap="none" strike="noStrike">
                <a:solidFill>
                  <a:srgbClr val="3F3F3F"/>
                </a:solidFill>
                <a:latin typeface="Trebuchet MS"/>
                <a:ea typeface="Trebuchet MS"/>
                <a:cs typeface="Trebuchet MS"/>
                <a:sym typeface="Trebuchet MS"/>
              </a:rPr>
              <a:t>:</a:t>
            </a:r>
            <a:r>
              <a:rPr lang="en-US"/>
              <a:t>50</a:t>
            </a:r>
            <a:r>
              <a:rPr b="0" i="0" lang="en-US" sz="1800" u="none" cap="none" strike="noStrike">
                <a:solidFill>
                  <a:srgbClr val="3F3F3F"/>
                </a:solidFill>
                <a:latin typeface="Trebuchet MS"/>
                <a:ea typeface="Trebuchet MS"/>
                <a:cs typeface="Trebuchet MS"/>
                <a:sym typeface="Trebuchet MS"/>
              </a:rPr>
              <a:t>-</a:t>
            </a:r>
            <a:r>
              <a:rPr lang="en-US"/>
              <a:t>3:00</a:t>
            </a:r>
            <a:r>
              <a:rPr b="0" i="0" lang="en-US" sz="1800" u="none" cap="none" strike="noStrike">
                <a:solidFill>
                  <a:srgbClr val="3F3F3F"/>
                </a:solidFill>
                <a:latin typeface="Trebuchet MS"/>
                <a:ea typeface="Trebuchet MS"/>
                <a:cs typeface="Trebuchet MS"/>
                <a:sym typeface="Trebuchet MS"/>
              </a:rPr>
              <a:t>pm – </a:t>
            </a:r>
            <a:r>
              <a:rPr lang="en-US"/>
              <a:t>Jennifer Truong &amp; Donna Williams - Business Office </a:t>
            </a:r>
            <a:endParaRPr/>
          </a:p>
          <a:p>
            <a:pPr indent="-342900" lvl="0" marL="342900" rtl="0" algn="l">
              <a:spcBef>
                <a:spcPts val="1000"/>
              </a:spcBef>
              <a:spcAft>
                <a:spcPts val="0"/>
              </a:spcAft>
              <a:buClr>
                <a:schemeClr val="accent1"/>
              </a:buClr>
              <a:buSzPts val="1440"/>
              <a:buFont typeface="Noto Sans Symbols"/>
              <a:buChar char="▶"/>
            </a:pPr>
            <a:r>
              <a:rPr lang="en-US"/>
              <a:t>3:00-3:10</a:t>
            </a:r>
            <a:r>
              <a:rPr b="0" i="0" lang="en-US" sz="1800" u="none" cap="none" strike="noStrike">
                <a:solidFill>
                  <a:srgbClr val="3F3F3F"/>
                </a:solidFill>
                <a:latin typeface="Trebuchet MS"/>
                <a:ea typeface="Trebuchet MS"/>
                <a:cs typeface="Trebuchet MS"/>
                <a:sym typeface="Trebuchet MS"/>
              </a:rPr>
              <a:t>pm – </a:t>
            </a:r>
            <a:r>
              <a:rPr lang="en-US"/>
              <a:t>Ladd Flock – Career Development - CDO</a:t>
            </a:r>
            <a:endParaRPr b="0" i="0" sz="1800" u="none" cap="none" strike="noStrike">
              <a:solidFill>
                <a:srgbClr val="3F3F3F"/>
              </a:solidFill>
              <a:latin typeface="Trebuchet MS"/>
              <a:ea typeface="Trebuchet MS"/>
              <a:cs typeface="Trebuchet MS"/>
              <a:sym typeface="Trebuchet MS"/>
            </a:endParaRPr>
          </a:p>
          <a:p>
            <a:pPr indent="-342900" lvl="0" marL="342900" marR="0" rtl="0" algn="l">
              <a:spcBef>
                <a:spcPts val="1000"/>
              </a:spcBef>
              <a:spcAft>
                <a:spcPts val="0"/>
              </a:spcAft>
              <a:buClr>
                <a:schemeClr val="accent1"/>
              </a:buClr>
              <a:buSzPts val="1440"/>
              <a:buFont typeface="Noto Sans Symbols"/>
              <a:buChar char="▶"/>
            </a:pPr>
            <a:r>
              <a:rPr lang="en-US"/>
              <a:t>3:10</a:t>
            </a:r>
            <a:r>
              <a:rPr b="0" i="0" lang="en-US" sz="1800" u="none" cap="none" strike="noStrike">
                <a:solidFill>
                  <a:srgbClr val="3F3F3F"/>
                </a:solidFill>
                <a:latin typeface="Trebuchet MS"/>
                <a:ea typeface="Trebuchet MS"/>
                <a:cs typeface="Trebuchet MS"/>
                <a:sym typeface="Trebuchet MS"/>
              </a:rPr>
              <a:t>-</a:t>
            </a:r>
            <a:r>
              <a:rPr lang="en-US"/>
              <a:t>3:20</a:t>
            </a:r>
            <a:r>
              <a:rPr b="0" i="0" lang="en-US" sz="1800" u="none" cap="none" strike="noStrike">
                <a:solidFill>
                  <a:srgbClr val="3F3F3F"/>
                </a:solidFill>
                <a:latin typeface="Trebuchet MS"/>
                <a:ea typeface="Trebuchet MS"/>
                <a:cs typeface="Trebuchet MS"/>
                <a:sym typeface="Trebuchet MS"/>
              </a:rPr>
              <a:t>pm – </a:t>
            </a:r>
            <a:r>
              <a:rPr lang="en-US"/>
              <a:t>Thomas Easley - EQUID</a:t>
            </a:r>
            <a:endParaRPr/>
          </a:p>
          <a:p>
            <a:pPr indent="-342900" lvl="0" marL="342900" marR="0" rtl="0" algn="l">
              <a:spcBef>
                <a:spcPts val="1000"/>
              </a:spcBef>
              <a:spcAft>
                <a:spcPts val="0"/>
              </a:spcAft>
              <a:buClr>
                <a:schemeClr val="accent1"/>
              </a:buClr>
              <a:buSzPts val="1440"/>
              <a:buFont typeface="Noto Sans Symbols"/>
              <a:buChar char="▶"/>
            </a:pPr>
            <a:r>
              <a:rPr lang="en-US"/>
              <a:t>3:20</a:t>
            </a:r>
            <a:r>
              <a:rPr b="0" i="0" lang="en-US" sz="1800" u="none" cap="none" strike="noStrike">
                <a:solidFill>
                  <a:srgbClr val="3F3F3F"/>
                </a:solidFill>
                <a:latin typeface="Trebuchet MS"/>
                <a:ea typeface="Trebuchet MS"/>
                <a:cs typeface="Trebuchet MS"/>
                <a:sym typeface="Trebuchet MS"/>
              </a:rPr>
              <a:t>-</a:t>
            </a:r>
            <a:r>
              <a:rPr lang="en-US"/>
              <a:t>3</a:t>
            </a:r>
            <a:r>
              <a:rPr b="0" i="0" lang="en-US" sz="1800" u="none" cap="none" strike="noStrike">
                <a:solidFill>
                  <a:srgbClr val="3F3F3F"/>
                </a:solidFill>
                <a:latin typeface="Trebuchet MS"/>
                <a:ea typeface="Trebuchet MS"/>
                <a:cs typeface="Trebuchet MS"/>
                <a:sym typeface="Trebuchet MS"/>
              </a:rPr>
              <a:t>:</a:t>
            </a:r>
            <a:r>
              <a:rPr lang="en-US"/>
              <a:t>30</a:t>
            </a:r>
            <a:r>
              <a:rPr b="0" i="0" lang="en-US" sz="1800" u="none" cap="none" strike="noStrike">
                <a:solidFill>
                  <a:srgbClr val="3F3F3F"/>
                </a:solidFill>
                <a:latin typeface="Trebuchet MS"/>
                <a:ea typeface="Trebuchet MS"/>
                <a:cs typeface="Trebuchet MS"/>
                <a:sym typeface="Trebuchet MS"/>
              </a:rPr>
              <a:t>pm – General Questions</a:t>
            </a:r>
            <a:endParaRPr/>
          </a:p>
          <a:p>
            <a:pPr indent="-251459" lvl="0" marL="342900" marR="0" rtl="0" algn="l">
              <a:spcBef>
                <a:spcPts val="1000"/>
              </a:spcBef>
              <a:spcAft>
                <a:spcPts val="0"/>
              </a:spcAft>
              <a:buClr>
                <a:schemeClr val="accent1"/>
              </a:buClr>
              <a:buSzPts val="1440"/>
              <a:buFont typeface="Noto Sans Symbols"/>
              <a:buNone/>
            </a:pPr>
            <a:r>
              <a:t/>
            </a:r>
            <a:endParaRPr b="0" i="0" sz="1800" u="none" cap="none" strike="noStrike">
              <a:solidFill>
                <a:srgbClr val="3F3F3F"/>
              </a:solidFill>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5" name="Shape 565"/>
        <p:cNvGrpSpPr/>
        <p:nvPr/>
      </p:nvGrpSpPr>
      <p:grpSpPr>
        <a:xfrm>
          <a:off x="0" y="0"/>
          <a:ext cx="0" cy="0"/>
          <a:chOff x="0" y="0"/>
          <a:chExt cx="0" cy="0"/>
        </a:xfrm>
      </p:grpSpPr>
      <p:sp>
        <p:nvSpPr>
          <p:cNvPr id="566" name="Google Shape;566;p79"/>
          <p:cNvSpPr txBox="1"/>
          <p:nvPr>
            <p:ph type="ctrTitle"/>
          </p:nvPr>
        </p:nvSpPr>
        <p:spPr>
          <a:xfrm>
            <a:off x="1049223" y="228948"/>
            <a:ext cx="9993572" cy="86138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2800"/>
              <a:buFont typeface="Georgia"/>
              <a:buNone/>
            </a:pPr>
            <a:r>
              <a:rPr b="0" i="0" lang="en-US" sz="2800" u="none" cap="none" strike="noStrike">
                <a:solidFill>
                  <a:schemeClr val="lt1"/>
                </a:solidFill>
                <a:latin typeface="Georgia"/>
                <a:ea typeface="Georgia"/>
                <a:cs typeface="Georgia"/>
                <a:sym typeface="Georgia"/>
              </a:rPr>
              <a:t>Purchasing Options:  </a:t>
            </a:r>
            <a:r>
              <a:rPr b="0" i="0" lang="en-US" sz="2800" u="none" cap="none" strike="noStrike">
                <a:solidFill>
                  <a:srgbClr val="F88F47"/>
                </a:solidFill>
                <a:latin typeface="Georgia"/>
                <a:ea typeface="Georgia"/>
                <a:cs typeface="Georgia"/>
                <a:sym typeface="Georgia"/>
              </a:rPr>
              <a:t>Paying Outside Vendors</a:t>
            </a:r>
            <a:endParaRPr/>
          </a:p>
        </p:txBody>
      </p:sp>
      <p:sp>
        <p:nvSpPr>
          <p:cNvPr id="567" name="Google Shape;567;p79"/>
          <p:cNvSpPr txBox="1"/>
          <p:nvPr>
            <p:ph idx="1" type="subTitle"/>
          </p:nvPr>
        </p:nvSpPr>
        <p:spPr>
          <a:xfrm>
            <a:off x="1049223" y="1060220"/>
            <a:ext cx="9993572" cy="253321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lt1"/>
              </a:buClr>
              <a:buSzPts val="1600"/>
              <a:buFont typeface="Arial"/>
              <a:buNone/>
            </a:pPr>
            <a:r>
              <a:rPr b="0" i="0" lang="en-US" sz="1600" u="none" cap="none" strike="noStrike">
                <a:solidFill>
                  <a:schemeClr val="lt1"/>
                </a:solidFill>
                <a:latin typeface="Verdana"/>
                <a:ea typeface="Verdana"/>
                <a:cs typeface="Verdana"/>
                <a:sym typeface="Verdana"/>
              </a:rPr>
              <a:t>Paying people and suppliers outside of Yale is a two-step process:</a:t>
            </a:r>
            <a:endParaRPr/>
          </a:p>
          <a:p>
            <a:pPr indent="-285744" lvl="0" marL="285744" marR="0" rtl="0" algn="l">
              <a:lnSpc>
                <a:spcPct val="120000"/>
              </a:lnSpc>
              <a:spcBef>
                <a:spcPts val="320"/>
              </a:spcBef>
              <a:spcAft>
                <a:spcPts val="0"/>
              </a:spcAft>
              <a:buClr>
                <a:schemeClr val="lt1"/>
              </a:buClr>
              <a:buSzPts val="1600"/>
              <a:buFont typeface="Arial"/>
              <a:buChar char="•"/>
            </a:pPr>
            <a:r>
              <a:rPr b="0" i="0" lang="en-US" sz="1600" u="none" cap="none" strike="noStrike">
                <a:solidFill>
                  <a:schemeClr val="lt1"/>
                </a:solidFill>
                <a:latin typeface="Verdana"/>
                <a:ea typeface="Verdana"/>
                <a:cs typeface="Verdana"/>
                <a:sym typeface="Verdana"/>
              </a:rPr>
              <a:t>	The person or suppliers must be </a:t>
            </a:r>
            <a:r>
              <a:rPr b="1" i="0" lang="en-US" sz="1600" u="none" cap="none" strike="noStrike">
                <a:solidFill>
                  <a:srgbClr val="92D050"/>
                </a:solidFill>
                <a:latin typeface="Verdana"/>
                <a:ea typeface="Verdana"/>
                <a:cs typeface="Verdana"/>
                <a:sym typeface="Verdana"/>
              </a:rPr>
              <a:t>set up in Workday </a:t>
            </a:r>
            <a:endParaRPr/>
          </a:p>
          <a:p>
            <a:pPr indent="-285744" lvl="0" marL="285744" marR="0" rtl="0" algn="l">
              <a:lnSpc>
                <a:spcPct val="120000"/>
              </a:lnSpc>
              <a:spcBef>
                <a:spcPts val="320"/>
              </a:spcBef>
              <a:spcAft>
                <a:spcPts val="0"/>
              </a:spcAft>
              <a:buClr>
                <a:schemeClr val="lt1"/>
              </a:buClr>
              <a:buSzPts val="1600"/>
              <a:buFont typeface="Arial"/>
              <a:buChar char="•"/>
            </a:pPr>
            <a:r>
              <a:rPr b="0" i="0" lang="en-US" sz="1600" u="none" cap="none" strike="noStrike">
                <a:solidFill>
                  <a:schemeClr val="lt1"/>
                </a:solidFill>
                <a:latin typeface="Verdana"/>
                <a:ea typeface="Verdana"/>
                <a:cs typeface="Verdana"/>
                <a:sym typeface="Verdana"/>
              </a:rPr>
              <a:t>	The </a:t>
            </a:r>
            <a:r>
              <a:rPr b="1" i="0" lang="en-US" sz="1600" u="none" cap="none" strike="noStrike">
                <a:solidFill>
                  <a:srgbClr val="92D050"/>
                </a:solidFill>
                <a:latin typeface="Verdana"/>
                <a:ea typeface="Verdana"/>
                <a:cs typeface="Verdana"/>
                <a:sym typeface="Verdana"/>
              </a:rPr>
              <a:t>payment processed </a:t>
            </a:r>
            <a:r>
              <a:rPr b="0" i="0" lang="en-US" sz="1600" u="none" cap="none" strike="noStrike">
                <a:solidFill>
                  <a:schemeClr val="lt1"/>
                </a:solidFill>
                <a:latin typeface="Verdana"/>
                <a:ea typeface="Verdana"/>
                <a:cs typeface="Verdana"/>
                <a:sym typeface="Verdana"/>
              </a:rPr>
              <a:t>in Workday </a:t>
            </a:r>
            <a:endParaRPr/>
          </a:p>
          <a:p>
            <a:pPr indent="0" lvl="0" marL="0" marR="0" rtl="0" algn="l">
              <a:lnSpc>
                <a:spcPct val="120000"/>
              </a:lnSpc>
              <a:spcBef>
                <a:spcPts val="320"/>
              </a:spcBef>
              <a:spcAft>
                <a:spcPts val="0"/>
              </a:spcAft>
              <a:buClr>
                <a:schemeClr val="lt1"/>
              </a:buClr>
              <a:buSzPts val="1600"/>
              <a:buFont typeface="Arial"/>
              <a:buNone/>
            </a:pPr>
            <a:r>
              <a:rPr b="0" i="0" lang="en-US" sz="1600" u="none" cap="none" strike="noStrike">
                <a:solidFill>
                  <a:schemeClr val="lt1"/>
                </a:solidFill>
                <a:latin typeface="Verdana"/>
                <a:ea typeface="Verdana"/>
                <a:cs typeface="Verdana"/>
                <a:sym typeface="Verdana"/>
              </a:rPr>
              <a:t>	*NOTE: Each step requires its own paperwork – See Nickelle ASAP 			</a:t>
            </a:r>
            <a:endParaRPr/>
          </a:p>
          <a:p>
            <a:pPr indent="0" lvl="0" marL="0" marR="0" rtl="0" algn="l">
              <a:lnSpc>
                <a:spcPct val="120000"/>
              </a:lnSpc>
              <a:spcBef>
                <a:spcPts val="320"/>
              </a:spcBef>
              <a:spcAft>
                <a:spcPts val="0"/>
              </a:spcAft>
              <a:buClr>
                <a:schemeClr val="lt1"/>
              </a:buClr>
              <a:buSzPts val="1600"/>
              <a:buFont typeface="Arial"/>
              <a:buNone/>
            </a:pPr>
            <a:r>
              <a:rPr b="0" i="0" lang="en-US" sz="1600" u="none" cap="none" strike="noStrike">
                <a:solidFill>
                  <a:schemeClr val="lt1"/>
                </a:solidFill>
                <a:latin typeface="Verdana"/>
                <a:ea typeface="Verdana"/>
                <a:cs typeface="Verdana"/>
                <a:sym typeface="Verdana"/>
              </a:rPr>
              <a:t>Yale has an online purchasing system to issue </a:t>
            </a:r>
            <a:r>
              <a:rPr b="1" i="0" lang="en-US" sz="1600" u="none" cap="none" strike="noStrike">
                <a:solidFill>
                  <a:srgbClr val="CC99FF"/>
                </a:solidFill>
                <a:latin typeface="Verdana"/>
                <a:ea typeface="Verdana"/>
                <a:cs typeface="Verdana"/>
                <a:sym typeface="Verdana"/>
              </a:rPr>
              <a:t>Purchase Orders </a:t>
            </a:r>
            <a:r>
              <a:rPr b="0" i="0" lang="en-US" sz="1600" u="none" cap="none" strike="noStrike">
                <a:solidFill>
                  <a:schemeClr val="lt1"/>
                </a:solidFill>
                <a:latin typeface="Verdana"/>
                <a:ea typeface="Verdana"/>
                <a:cs typeface="Verdana"/>
                <a:sym typeface="Verdana"/>
              </a:rPr>
              <a:t>and to streamline the payment process.</a:t>
            </a:r>
            <a:endParaRPr/>
          </a:p>
          <a:p>
            <a:pPr indent="0" lvl="0" marL="0" marR="0" rtl="0" algn="l">
              <a:lnSpc>
                <a:spcPct val="120000"/>
              </a:lnSpc>
              <a:spcBef>
                <a:spcPts val="320"/>
              </a:spcBef>
              <a:spcAft>
                <a:spcPts val="0"/>
              </a:spcAft>
              <a:buClr>
                <a:srgbClr val="90918D"/>
              </a:buClr>
              <a:buSzPts val="1600"/>
              <a:buFont typeface="Arial"/>
              <a:buNone/>
            </a:pPr>
            <a:r>
              <a:t/>
            </a:r>
            <a:endParaRPr b="0" i="0" sz="1600" u="none" cap="none" strike="noStrike">
              <a:solidFill>
                <a:schemeClr val="lt1"/>
              </a:solidFill>
              <a:latin typeface="Verdana"/>
              <a:ea typeface="Verdana"/>
              <a:cs typeface="Verdana"/>
              <a:sym typeface="Verdana"/>
            </a:endParaRPr>
          </a:p>
        </p:txBody>
      </p:sp>
      <p:sp>
        <p:nvSpPr>
          <p:cNvPr id="568" name="Google Shape;568;p79"/>
          <p:cNvSpPr/>
          <p:nvPr/>
        </p:nvSpPr>
        <p:spPr>
          <a:xfrm>
            <a:off x="1049223" y="4424706"/>
            <a:ext cx="10876548" cy="219752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lang="en-US" sz="1800">
                <a:solidFill>
                  <a:srgbClr val="92D050"/>
                </a:solidFill>
                <a:latin typeface="Verdana"/>
                <a:ea typeface="Verdana"/>
                <a:cs typeface="Verdana"/>
                <a:sym typeface="Verdana"/>
              </a:rPr>
              <a:t>Do not sign </a:t>
            </a:r>
            <a:r>
              <a:rPr lang="en-US" sz="1800">
                <a:solidFill>
                  <a:schemeClr val="lt1"/>
                </a:solidFill>
                <a:latin typeface="Verdana"/>
                <a:ea typeface="Verdana"/>
                <a:cs typeface="Verdana"/>
                <a:sym typeface="Verdana"/>
              </a:rPr>
              <a:t>any contracts!!</a:t>
            </a:r>
            <a:endParaRPr/>
          </a:p>
          <a:p>
            <a:pPr indent="0" lvl="0" marL="0" marR="0" rtl="0" algn="l">
              <a:lnSpc>
                <a:spcPct val="120000"/>
              </a:lnSpc>
              <a:spcBef>
                <a:spcPts val="0"/>
              </a:spcBef>
              <a:spcAft>
                <a:spcPts val="0"/>
              </a:spcAft>
              <a:buNone/>
            </a:pPr>
            <a:r>
              <a:t/>
            </a:r>
            <a:endParaRPr sz="1600">
              <a:solidFill>
                <a:schemeClr val="lt1"/>
              </a:solidFill>
              <a:latin typeface="Verdana"/>
              <a:ea typeface="Verdana"/>
              <a:cs typeface="Verdana"/>
              <a:sym typeface="Verdana"/>
            </a:endParaRPr>
          </a:p>
          <a:p>
            <a:pPr indent="0" lvl="0" marL="0" marR="0" rtl="0" algn="l">
              <a:lnSpc>
                <a:spcPct val="120000"/>
              </a:lnSpc>
              <a:spcBef>
                <a:spcPts val="0"/>
              </a:spcBef>
              <a:spcAft>
                <a:spcPts val="0"/>
              </a:spcAft>
              <a:buNone/>
            </a:pPr>
            <a:r>
              <a:rPr lang="en-US" sz="1600">
                <a:solidFill>
                  <a:srgbClr val="FFFFFF"/>
                </a:solidFill>
                <a:latin typeface="Verdana"/>
                <a:ea typeface="Verdana"/>
                <a:cs typeface="Verdana"/>
                <a:sym typeface="Verdana"/>
              </a:rPr>
              <a:t>Please forward all contracts to the Business Office for review and routing.  Approvals can take several days for central office review and execution.</a:t>
            </a:r>
            <a:endParaRPr/>
          </a:p>
          <a:p>
            <a:pPr indent="0" lvl="0" marL="0" marR="0" rtl="0" algn="l">
              <a:lnSpc>
                <a:spcPct val="120000"/>
              </a:lnSpc>
              <a:spcBef>
                <a:spcPts val="0"/>
              </a:spcBef>
              <a:spcAft>
                <a:spcPts val="0"/>
              </a:spcAft>
              <a:buNone/>
            </a:pPr>
            <a:r>
              <a:t/>
            </a:r>
            <a:endParaRPr sz="1600">
              <a:solidFill>
                <a:srgbClr val="FFFFFF"/>
              </a:solidFill>
              <a:latin typeface="Verdana"/>
              <a:ea typeface="Verdana"/>
              <a:cs typeface="Verdana"/>
              <a:sym typeface="Verdana"/>
            </a:endParaRPr>
          </a:p>
          <a:p>
            <a:pPr indent="0" lvl="0" marL="0" marR="0" rtl="0" algn="l">
              <a:lnSpc>
                <a:spcPct val="120000"/>
              </a:lnSpc>
              <a:spcBef>
                <a:spcPts val="0"/>
              </a:spcBef>
              <a:spcAft>
                <a:spcPts val="0"/>
              </a:spcAft>
              <a:buNone/>
            </a:pPr>
            <a:r>
              <a:rPr b="1" lang="en-US" sz="1600">
                <a:solidFill>
                  <a:srgbClr val="FFFFFF"/>
                </a:solidFill>
                <a:latin typeface="Verdana"/>
                <a:ea typeface="Verdana"/>
                <a:cs typeface="Verdana"/>
                <a:sym typeface="Verdana"/>
              </a:rPr>
              <a:t>See Nickelle for assistance with any of this!</a:t>
            </a:r>
            <a:endParaRPr/>
          </a:p>
          <a:p>
            <a:pPr indent="0" lvl="0" marL="0" marR="0" rtl="0" algn="l">
              <a:lnSpc>
                <a:spcPct val="120000"/>
              </a:lnSpc>
              <a:spcBef>
                <a:spcPts val="0"/>
              </a:spcBef>
              <a:spcAft>
                <a:spcPts val="0"/>
              </a:spcAft>
              <a:buNone/>
            </a:pPr>
            <a:r>
              <a:t/>
            </a:r>
            <a:endParaRPr sz="1600">
              <a:solidFill>
                <a:srgbClr val="FFFFFF"/>
              </a:solidFill>
              <a:latin typeface="Verdana"/>
              <a:ea typeface="Verdana"/>
              <a:cs typeface="Verdana"/>
              <a:sym typeface="Verdana"/>
            </a:endParaRPr>
          </a:p>
        </p:txBody>
      </p:sp>
      <p:sp>
        <p:nvSpPr>
          <p:cNvPr id="569" name="Google Shape;569;p79"/>
          <p:cNvSpPr txBox="1"/>
          <p:nvPr/>
        </p:nvSpPr>
        <p:spPr>
          <a:xfrm>
            <a:off x="-512212" y="3563317"/>
            <a:ext cx="9993572" cy="86138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2800"/>
              <a:buFont typeface="Georgia"/>
              <a:buNone/>
            </a:pPr>
            <a:r>
              <a:rPr lang="en-US" sz="2800">
                <a:solidFill>
                  <a:srgbClr val="FFFFFF"/>
                </a:solidFill>
                <a:latin typeface="Georgia"/>
                <a:ea typeface="Georgia"/>
                <a:cs typeface="Georgia"/>
                <a:sym typeface="Georgia"/>
              </a:rPr>
              <a:t>Purchasing Options:  </a:t>
            </a:r>
            <a:r>
              <a:rPr lang="en-US" sz="2800">
                <a:solidFill>
                  <a:srgbClr val="F88F47"/>
                </a:solidFill>
                <a:latin typeface="Georgia"/>
                <a:ea typeface="Georgia"/>
                <a:cs typeface="Georgia"/>
                <a:sym typeface="Georgia"/>
              </a:rPr>
              <a:t>Contracts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4" name="Shape 574"/>
        <p:cNvGrpSpPr/>
        <p:nvPr/>
      </p:nvGrpSpPr>
      <p:grpSpPr>
        <a:xfrm>
          <a:off x="0" y="0"/>
          <a:ext cx="0" cy="0"/>
          <a:chOff x="0" y="0"/>
          <a:chExt cx="0" cy="0"/>
        </a:xfrm>
      </p:grpSpPr>
      <p:sp>
        <p:nvSpPr>
          <p:cNvPr id="575" name="Google Shape;575;p80"/>
          <p:cNvSpPr txBox="1"/>
          <p:nvPr>
            <p:ph type="ctrTitle"/>
          </p:nvPr>
        </p:nvSpPr>
        <p:spPr>
          <a:xfrm>
            <a:off x="973019" y="397042"/>
            <a:ext cx="9993572" cy="67512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2800"/>
              <a:buFont typeface="Georgia"/>
              <a:buNone/>
            </a:pPr>
            <a:r>
              <a:rPr b="1" i="0" lang="en-US" sz="2800" u="none" cap="none" strike="noStrike">
                <a:solidFill>
                  <a:schemeClr val="lt1"/>
                </a:solidFill>
                <a:latin typeface="Georgia"/>
                <a:ea typeface="Georgia"/>
                <a:cs typeface="Georgia"/>
                <a:sym typeface="Georgia"/>
              </a:rPr>
              <a:t>Yale Travel </a:t>
            </a:r>
            <a:endParaRPr b="1" i="0" sz="2800" u="none" cap="none" strike="noStrike">
              <a:solidFill>
                <a:schemeClr val="lt1"/>
              </a:solidFill>
              <a:latin typeface="Georgia"/>
              <a:ea typeface="Georgia"/>
              <a:cs typeface="Georgia"/>
              <a:sym typeface="Georgia"/>
            </a:endParaRPr>
          </a:p>
        </p:txBody>
      </p:sp>
      <p:sp>
        <p:nvSpPr>
          <p:cNvPr id="576" name="Google Shape;576;p80"/>
          <p:cNvSpPr txBox="1"/>
          <p:nvPr>
            <p:ph idx="1" type="subTitle"/>
          </p:nvPr>
        </p:nvSpPr>
        <p:spPr>
          <a:xfrm>
            <a:off x="801469" y="2783439"/>
            <a:ext cx="10336665" cy="3843425"/>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lt1"/>
              </a:buClr>
              <a:buSzPts val="1800"/>
              <a:buFont typeface="Noto Sans Symbols"/>
              <a:buChar char="➢"/>
            </a:pPr>
            <a:r>
              <a:rPr b="0" i="0" lang="en-US" sz="1800" u="none" cap="none" strike="noStrike">
                <a:solidFill>
                  <a:schemeClr val="lt1"/>
                </a:solidFill>
                <a:latin typeface="Calibri"/>
                <a:ea typeface="Calibri"/>
                <a:cs typeface="Calibri"/>
                <a:sym typeface="Calibri"/>
              </a:rPr>
              <a:t>Egencia offers a robust inventory of hotel, air, car and rail options. </a:t>
            </a:r>
            <a:endParaRPr/>
          </a:p>
          <a:p>
            <a:pPr indent="0" lvl="0" marL="0" marR="0" rtl="0" algn="l">
              <a:spcBef>
                <a:spcPts val="200"/>
              </a:spcBef>
              <a:spcAft>
                <a:spcPts val="0"/>
              </a:spcAft>
              <a:buClr>
                <a:srgbClr val="90918D"/>
              </a:buClr>
              <a:buSzPts val="1000"/>
              <a:buFont typeface="Arial"/>
              <a:buNone/>
            </a:pPr>
            <a:r>
              <a:t/>
            </a:r>
            <a:endParaRPr b="0" i="0" sz="1000" u="none" cap="none" strike="noStrike">
              <a:solidFill>
                <a:schemeClr val="lt1"/>
              </a:solidFill>
              <a:latin typeface="Calibri"/>
              <a:ea typeface="Calibri"/>
              <a:cs typeface="Calibri"/>
              <a:sym typeface="Calibri"/>
            </a:endParaRPr>
          </a:p>
          <a:p>
            <a:pPr indent="-285750" lvl="0" marL="285750" marR="0" rtl="0" algn="l">
              <a:lnSpc>
                <a:spcPct val="120000"/>
              </a:lnSpc>
              <a:spcBef>
                <a:spcPts val="360"/>
              </a:spcBef>
              <a:spcAft>
                <a:spcPts val="0"/>
              </a:spcAft>
              <a:buClr>
                <a:schemeClr val="lt1"/>
              </a:buClr>
              <a:buSzPts val="1800"/>
              <a:buFont typeface="Noto Sans Symbols"/>
              <a:buChar char="➢"/>
            </a:pPr>
            <a:r>
              <a:rPr b="0" i="0" lang="en-US" sz="1800" u="none" cap="none" strike="noStrike">
                <a:solidFill>
                  <a:schemeClr val="lt1"/>
                </a:solidFill>
                <a:latin typeface="Calibri"/>
                <a:ea typeface="Calibri"/>
                <a:cs typeface="Calibri"/>
                <a:sym typeface="Calibri"/>
              </a:rPr>
              <a:t>Students to request a Username or set up assistance contact Nickelle Gilbert in Sage 25 or email directly: </a:t>
            </a:r>
            <a:r>
              <a:rPr b="0" i="0" lang="en-US" sz="1800" u="sng" cap="none" strike="noStrike">
                <a:solidFill>
                  <a:srgbClr val="E3EB94"/>
                </a:solidFill>
                <a:latin typeface="Verdana"/>
                <a:ea typeface="Verdana"/>
                <a:cs typeface="Verdana"/>
                <a:sym typeface="Verdana"/>
              </a:rPr>
              <a:t>nickelle.gilbert@yale.edu</a:t>
            </a:r>
            <a:endParaRPr/>
          </a:p>
          <a:p>
            <a:pPr indent="0" lvl="0" marL="0" marR="0" rtl="0" algn="l">
              <a:spcBef>
                <a:spcPts val="200"/>
              </a:spcBef>
              <a:spcAft>
                <a:spcPts val="0"/>
              </a:spcAft>
              <a:buClr>
                <a:srgbClr val="90918D"/>
              </a:buClr>
              <a:buSzPts val="1000"/>
              <a:buFont typeface="Arial"/>
              <a:buNone/>
            </a:pPr>
            <a:r>
              <a:t/>
            </a:r>
            <a:endParaRPr b="0" i="0" sz="1000" u="none" cap="none" strike="noStrike">
              <a:solidFill>
                <a:schemeClr val="lt1"/>
              </a:solidFill>
              <a:latin typeface="Calibri"/>
              <a:ea typeface="Calibri"/>
              <a:cs typeface="Calibri"/>
              <a:sym typeface="Calibri"/>
            </a:endParaRPr>
          </a:p>
          <a:p>
            <a:pPr indent="-285750" lvl="0" marL="285750" marR="0" rtl="0" algn="l">
              <a:spcBef>
                <a:spcPts val="360"/>
              </a:spcBef>
              <a:spcAft>
                <a:spcPts val="0"/>
              </a:spcAft>
              <a:buClr>
                <a:schemeClr val="lt1"/>
              </a:buClr>
              <a:buSzPts val="1800"/>
              <a:buFont typeface="Noto Sans Symbols"/>
              <a:buChar char="➢"/>
            </a:pPr>
            <a:r>
              <a:rPr b="0" i="0" lang="en-US" sz="1800" u="none" cap="none" strike="noStrike">
                <a:solidFill>
                  <a:schemeClr val="lt1"/>
                </a:solidFill>
                <a:latin typeface="Calibri"/>
                <a:ea typeface="Calibri"/>
                <a:cs typeface="Calibri"/>
                <a:sym typeface="Calibri"/>
              </a:rPr>
              <a:t>Features: Egencia </a:t>
            </a:r>
            <a:r>
              <a:rPr b="0" i="0" lang="en-US" sz="1800" u="sng" cap="none" strike="noStrike">
                <a:solidFill>
                  <a:schemeClr val="lt1"/>
                </a:solidFill>
                <a:latin typeface="Calibri"/>
                <a:ea typeface="Calibri"/>
                <a:cs typeface="Calibri"/>
                <a:sym typeface="Calibri"/>
              </a:rPr>
              <a:t>® </a:t>
            </a:r>
            <a:r>
              <a:rPr b="0" i="0" lang="en-US" sz="1800" u="none" cap="none" strike="noStrike">
                <a:solidFill>
                  <a:schemeClr val="lt1"/>
                </a:solidFill>
                <a:latin typeface="Calibri"/>
                <a:ea typeface="Calibri"/>
                <a:cs typeface="Calibri"/>
                <a:sym typeface="Calibri"/>
              </a:rPr>
              <a:t>TripNavigator. TripNavigator app provides the user with real-time travel alerts, flight displays, online check-in and other features that enhance the modern travel experience. </a:t>
            </a:r>
            <a:endParaRPr b="0" i="0" sz="1600" u="none" cap="none" strike="noStrike">
              <a:solidFill>
                <a:schemeClr val="lt1"/>
              </a:solidFill>
              <a:latin typeface="Calibri"/>
              <a:ea typeface="Calibri"/>
              <a:cs typeface="Calibri"/>
              <a:sym typeface="Calibri"/>
            </a:endParaRPr>
          </a:p>
          <a:p>
            <a:pPr indent="0" lvl="0" marL="171446" marR="0" rtl="0" algn="l">
              <a:lnSpc>
                <a:spcPct val="140000"/>
              </a:lnSpc>
              <a:spcBef>
                <a:spcPts val="140"/>
              </a:spcBef>
              <a:spcAft>
                <a:spcPts val="0"/>
              </a:spcAft>
              <a:buClr>
                <a:srgbClr val="90918D"/>
              </a:buClr>
              <a:buSzPts val="700"/>
              <a:buFont typeface="Arial"/>
              <a:buNone/>
            </a:pPr>
            <a:r>
              <a:t/>
            </a:r>
            <a:endParaRPr b="0" i="0" sz="700" u="none" cap="none" strike="noStrike">
              <a:solidFill>
                <a:schemeClr val="lt1"/>
              </a:solidFill>
              <a:latin typeface="Calibri"/>
              <a:ea typeface="Calibri"/>
              <a:cs typeface="Calibri"/>
              <a:sym typeface="Calibri"/>
            </a:endParaRPr>
          </a:p>
          <a:p>
            <a:pPr indent="0" lvl="0" marL="171446" marR="0" rtl="0" algn="l">
              <a:lnSpc>
                <a:spcPct val="140000"/>
              </a:lnSpc>
              <a:spcBef>
                <a:spcPts val="360"/>
              </a:spcBef>
              <a:spcAft>
                <a:spcPts val="0"/>
              </a:spcAft>
              <a:buClr>
                <a:schemeClr val="lt1"/>
              </a:buClr>
              <a:buSzPts val="1800"/>
              <a:buFont typeface="Arial"/>
              <a:buNone/>
            </a:pPr>
            <a:r>
              <a:rPr b="0" i="0" lang="en-US" sz="1800" u="none" cap="none" strike="noStrike">
                <a:solidFill>
                  <a:schemeClr val="lt1"/>
                </a:solidFill>
                <a:latin typeface="Calibri"/>
                <a:ea typeface="Calibri"/>
                <a:cs typeface="Calibri"/>
                <a:sym typeface="Calibri"/>
              </a:rPr>
              <a:t>Web Address:  Its Your Yale Travel Management </a:t>
            </a:r>
            <a:endParaRPr/>
          </a:p>
          <a:p>
            <a:pPr indent="0" lvl="0" marL="171446" marR="0" rtl="0" algn="l">
              <a:lnSpc>
                <a:spcPct val="140000"/>
              </a:lnSpc>
              <a:spcBef>
                <a:spcPts val="360"/>
              </a:spcBef>
              <a:spcAft>
                <a:spcPts val="0"/>
              </a:spcAft>
              <a:buClr>
                <a:srgbClr val="E3EB94"/>
              </a:buClr>
              <a:buSzPts val="1800"/>
              <a:buFont typeface="Arial"/>
              <a:buNone/>
            </a:pPr>
            <a:r>
              <a:rPr b="0" i="0" lang="en-US" sz="1800" u="sng" cap="none" strike="noStrike">
                <a:solidFill>
                  <a:srgbClr val="E3EB94"/>
                </a:solidFill>
                <a:latin typeface="Calibri"/>
                <a:ea typeface="Calibri"/>
                <a:cs typeface="Calibri"/>
                <a:sym typeface="Calibri"/>
              </a:rPr>
              <a:t>https://your.yale.edu/work-yale/travel-relocation-fleet/travel/egencia</a:t>
            </a:r>
            <a:endParaRPr b="0" i="0" sz="1800" u="sng" cap="none" strike="noStrike">
              <a:solidFill>
                <a:srgbClr val="E3EB94"/>
              </a:solidFill>
              <a:latin typeface="Calibri"/>
              <a:ea typeface="Calibri"/>
              <a:cs typeface="Calibri"/>
              <a:sym typeface="Calibri"/>
            </a:endParaRPr>
          </a:p>
        </p:txBody>
      </p:sp>
      <p:pic>
        <p:nvPicPr>
          <p:cNvPr id="577" name="Google Shape;577;p80"/>
          <p:cNvPicPr preferRelativeResize="0"/>
          <p:nvPr/>
        </p:nvPicPr>
        <p:blipFill rotWithShape="1">
          <a:blip r:embed="rId3">
            <a:alphaModFix/>
          </a:blip>
          <a:srcRect b="20373" l="14372" r="5262" t="23229"/>
          <a:stretch/>
        </p:blipFill>
        <p:spPr>
          <a:xfrm>
            <a:off x="2785443" y="1303412"/>
            <a:ext cx="6368716" cy="124877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4" name="Shape 584"/>
        <p:cNvGrpSpPr/>
        <p:nvPr/>
      </p:nvGrpSpPr>
      <p:grpSpPr>
        <a:xfrm>
          <a:off x="0" y="0"/>
          <a:ext cx="0" cy="0"/>
          <a:chOff x="0" y="0"/>
          <a:chExt cx="0" cy="0"/>
        </a:xfrm>
      </p:grpSpPr>
      <p:sp>
        <p:nvSpPr>
          <p:cNvPr id="585" name="Google Shape;585;p81"/>
          <p:cNvSpPr txBox="1"/>
          <p:nvPr>
            <p:ph type="title"/>
          </p:nvPr>
        </p:nvSpPr>
        <p:spPr>
          <a:xfrm>
            <a:off x="1265512" y="696908"/>
            <a:ext cx="5521791" cy="80467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4400"/>
              <a:buFont typeface="Arial"/>
              <a:buNone/>
            </a:pPr>
            <a:r>
              <a:rPr b="0" i="0" lang="en-US" sz="4400" u="none" cap="none" strike="noStrike">
                <a:solidFill>
                  <a:schemeClr val="lt1"/>
                </a:solidFill>
                <a:latin typeface="Arial"/>
                <a:ea typeface="Arial"/>
                <a:cs typeface="Arial"/>
                <a:sym typeface="Arial"/>
              </a:rPr>
              <a:t>Yale’s</a:t>
            </a:r>
            <a:r>
              <a:rPr b="0" i="0" lang="en-US" sz="4400" u="none" cap="none" strike="noStrike">
                <a:solidFill>
                  <a:schemeClr val="lt1"/>
                </a:solidFill>
                <a:latin typeface="Calibri"/>
                <a:ea typeface="Calibri"/>
                <a:cs typeface="Calibri"/>
                <a:sym typeface="Calibri"/>
              </a:rPr>
              <a:t> </a:t>
            </a:r>
            <a:r>
              <a:rPr b="0" i="0" lang="en-US" sz="4400" u="none" cap="none" strike="noStrike">
                <a:solidFill>
                  <a:schemeClr val="lt1"/>
                </a:solidFill>
                <a:latin typeface="Arial"/>
                <a:ea typeface="Arial"/>
                <a:cs typeface="Arial"/>
                <a:sym typeface="Arial"/>
              </a:rPr>
              <a:t>Policy</a:t>
            </a:r>
            <a:r>
              <a:rPr b="0" i="0" lang="en-US" sz="4400" u="none" cap="none" strike="noStrike">
                <a:solidFill>
                  <a:schemeClr val="lt1"/>
                </a:solidFill>
                <a:latin typeface="Calibri"/>
                <a:ea typeface="Calibri"/>
                <a:cs typeface="Calibri"/>
                <a:sym typeface="Calibri"/>
              </a:rPr>
              <a:t> :</a:t>
            </a:r>
            <a:endParaRPr b="1" i="0" sz="4400" u="sng" cap="none" strike="noStrike">
              <a:solidFill>
                <a:schemeClr val="lt1"/>
              </a:solidFill>
              <a:latin typeface="Calibri"/>
              <a:ea typeface="Calibri"/>
              <a:cs typeface="Calibri"/>
              <a:sym typeface="Calibri"/>
            </a:endParaRPr>
          </a:p>
        </p:txBody>
      </p:sp>
      <p:sp>
        <p:nvSpPr>
          <p:cNvPr id="586" name="Google Shape;586;p81"/>
          <p:cNvSpPr txBox="1"/>
          <p:nvPr>
            <p:ph idx="12" type="sldNum"/>
          </p:nvPr>
        </p:nvSpPr>
        <p:spPr>
          <a:xfrm>
            <a:off x="8737600" y="6356354"/>
            <a:ext cx="28448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90918D"/>
                </a:solidFill>
                <a:latin typeface="Calibri"/>
                <a:ea typeface="Calibri"/>
                <a:cs typeface="Calibri"/>
                <a:sym typeface="Calibri"/>
              </a:rPr>
              <a:t>‹#›</a:t>
            </a:fld>
            <a:endParaRPr sz="1200">
              <a:solidFill>
                <a:srgbClr val="90918D"/>
              </a:solidFill>
              <a:latin typeface="Calibri"/>
              <a:ea typeface="Calibri"/>
              <a:cs typeface="Calibri"/>
              <a:sym typeface="Calibri"/>
            </a:endParaRPr>
          </a:p>
        </p:txBody>
      </p:sp>
      <p:sp>
        <p:nvSpPr>
          <p:cNvPr id="587" name="Google Shape;587;p81"/>
          <p:cNvSpPr txBox="1"/>
          <p:nvPr/>
        </p:nvSpPr>
        <p:spPr>
          <a:xfrm>
            <a:off x="438915" y="1694105"/>
            <a:ext cx="11338308" cy="295465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u="sng">
                <a:solidFill>
                  <a:schemeClr val="lt1"/>
                </a:solidFill>
                <a:latin typeface="Calibri"/>
                <a:ea typeface="Calibri"/>
                <a:cs typeface="Calibri"/>
                <a:sym typeface="Calibri"/>
              </a:rPr>
              <a:t>Guidelines to use</a:t>
            </a:r>
            <a:r>
              <a:rPr lang="en-US" sz="1800">
                <a:solidFill>
                  <a:schemeClr val="lt1"/>
                </a:solidFill>
                <a:latin typeface="Calibri"/>
                <a:ea typeface="Calibri"/>
                <a:cs typeface="Calibri"/>
                <a:sym typeface="Calibri"/>
              </a:rPr>
              <a:t> Airbnb for lodging (as of FY19): </a:t>
            </a:r>
            <a:endParaRPr/>
          </a:p>
          <a:p>
            <a:pPr indent="-285744" lvl="0" marL="285744" marR="0" rtl="0" algn="l">
              <a:spcBef>
                <a:spcPts val="0"/>
              </a:spcBef>
              <a:spcAft>
                <a:spcPts val="0"/>
              </a:spcAft>
              <a:buClr>
                <a:schemeClr val="lt1"/>
              </a:buClr>
              <a:buSzPts val="1800"/>
              <a:buFont typeface="Noto Sans Symbols"/>
              <a:buChar char="✓"/>
            </a:pPr>
            <a:r>
              <a:rPr lang="en-US" sz="1800">
                <a:solidFill>
                  <a:schemeClr val="lt1"/>
                </a:solidFill>
                <a:latin typeface="Calibri"/>
                <a:ea typeface="Calibri"/>
                <a:cs typeface="Calibri"/>
                <a:sym typeface="Calibri"/>
              </a:rPr>
              <a:t>Yale travelers are permitted to use Airbnb for lodging. </a:t>
            </a:r>
            <a:endParaRPr/>
          </a:p>
          <a:p>
            <a:pPr indent="0" lvl="0" marL="0" marR="0" rtl="0" algn="l">
              <a:spcBef>
                <a:spcPts val="0"/>
              </a:spcBef>
              <a:spcAft>
                <a:spcPts val="0"/>
              </a:spcAft>
              <a:buNone/>
            </a:pPr>
            <a:r>
              <a:t/>
            </a:r>
            <a:endParaRPr sz="1600">
              <a:solidFill>
                <a:schemeClr val="lt1"/>
              </a:solidFill>
              <a:latin typeface="Calibri"/>
              <a:ea typeface="Calibri"/>
              <a:cs typeface="Calibri"/>
              <a:sym typeface="Calibri"/>
            </a:endParaRPr>
          </a:p>
          <a:p>
            <a:pPr indent="-285744" lvl="0" marL="285744" marR="0" rtl="0" algn="l">
              <a:spcBef>
                <a:spcPts val="0"/>
              </a:spcBef>
              <a:spcAft>
                <a:spcPts val="0"/>
              </a:spcAft>
              <a:buClr>
                <a:schemeClr val="lt1"/>
              </a:buClr>
              <a:buSzPts val="1800"/>
              <a:buFont typeface="Noto Sans Symbols"/>
              <a:buChar char="✓"/>
            </a:pPr>
            <a:r>
              <a:rPr lang="en-US" sz="1800">
                <a:solidFill>
                  <a:schemeClr val="lt1"/>
                </a:solidFill>
                <a:latin typeface="Calibri"/>
                <a:ea typeface="Calibri"/>
                <a:cs typeface="Calibri"/>
                <a:sym typeface="Calibri"/>
              </a:rPr>
              <a:t>The </a:t>
            </a:r>
            <a:r>
              <a:rPr b="1" lang="en-US" sz="1800">
                <a:solidFill>
                  <a:srgbClr val="E3EB94"/>
                </a:solidFill>
                <a:latin typeface="Calibri"/>
                <a:ea typeface="Calibri"/>
                <a:cs typeface="Calibri"/>
                <a:sym typeface="Calibri"/>
              </a:rPr>
              <a:t>preferred method </a:t>
            </a:r>
            <a:r>
              <a:rPr lang="en-US" sz="1800">
                <a:solidFill>
                  <a:schemeClr val="lt1"/>
                </a:solidFill>
                <a:latin typeface="Calibri"/>
                <a:ea typeface="Calibri"/>
                <a:cs typeface="Calibri"/>
                <a:sym typeface="Calibri"/>
              </a:rPr>
              <a:t>for </a:t>
            </a:r>
            <a:r>
              <a:rPr b="1" lang="en-US" sz="1800">
                <a:solidFill>
                  <a:srgbClr val="F88F47"/>
                </a:solidFill>
                <a:latin typeface="Calibri"/>
                <a:ea typeface="Calibri"/>
                <a:cs typeface="Calibri"/>
                <a:sym typeface="Calibri"/>
              </a:rPr>
              <a:t>arranging</a:t>
            </a:r>
            <a:r>
              <a:rPr lang="en-US" sz="1800">
                <a:solidFill>
                  <a:schemeClr val="lt1"/>
                </a:solidFill>
                <a:latin typeface="Calibri"/>
                <a:ea typeface="Calibri"/>
                <a:cs typeface="Calibri"/>
                <a:sym typeface="Calibri"/>
              </a:rPr>
              <a:t> Airbnb lodging </a:t>
            </a:r>
            <a:r>
              <a:rPr lang="en-US" sz="1800">
                <a:solidFill>
                  <a:srgbClr val="F88F47"/>
                </a:solidFill>
                <a:latin typeface="Calibri"/>
                <a:ea typeface="Calibri"/>
                <a:cs typeface="Calibri"/>
                <a:sym typeface="Calibri"/>
              </a:rPr>
              <a:t>is the  </a:t>
            </a:r>
            <a:r>
              <a:rPr b="1" i="1" lang="en-US" sz="1800" u="sng">
                <a:solidFill>
                  <a:srgbClr val="F88F47"/>
                </a:solidFill>
                <a:latin typeface="Calibri"/>
                <a:ea typeface="Calibri"/>
                <a:cs typeface="Calibri"/>
                <a:sym typeface="Calibri"/>
              </a:rPr>
              <a:t>Yale Airbnb for Business </a:t>
            </a:r>
            <a:r>
              <a:rPr b="1" lang="en-US" sz="1800">
                <a:solidFill>
                  <a:srgbClr val="F88F47"/>
                </a:solidFill>
                <a:latin typeface="Calibri"/>
                <a:ea typeface="Calibri"/>
                <a:cs typeface="Calibri"/>
                <a:sym typeface="Calibri"/>
              </a:rPr>
              <a:t>platform</a:t>
            </a:r>
            <a:r>
              <a:rPr lang="en-US" sz="1800">
                <a:solidFill>
                  <a:schemeClr val="lt1"/>
                </a:solidFill>
                <a:latin typeface="Calibri"/>
                <a:ea typeface="Calibri"/>
                <a:cs typeface="Calibri"/>
                <a:sym typeface="Calibri"/>
              </a:rPr>
              <a:t>, using a Yale email address. </a:t>
            </a:r>
            <a:endParaRPr/>
          </a:p>
          <a:p>
            <a:pPr indent="0" lvl="0" marL="0" marR="0" rtl="0" algn="l">
              <a:spcBef>
                <a:spcPts val="0"/>
              </a:spcBef>
              <a:spcAft>
                <a:spcPts val="0"/>
              </a:spcAft>
              <a:buNone/>
            </a:pPr>
            <a:r>
              <a:rPr lang="en-US" sz="1600">
                <a:solidFill>
                  <a:schemeClr val="lt1"/>
                </a:solidFill>
                <a:latin typeface="Calibri"/>
                <a:ea typeface="Calibri"/>
                <a:cs typeface="Calibri"/>
                <a:sym typeface="Calibri"/>
              </a:rPr>
              <a:t>	   To locate business platform</a:t>
            </a:r>
            <a:endParaRPr/>
          </a:p>
          <a:p>
            <a:pPr indent="0" lvl="0" marL="0" marR="0" rtl="0" algn="l">
              <a:spcBef>
                <a:spcPts val="0"/>
              </a:spcBef>
              <a:spcAft>
                <a:spcPts val="0"/>
              </a:spcAft>
              <a:buNone/>
            </a:pPr>
            <a:r>
              <a:rPr lang="en-US" sz="1600">
                <a:solidFill>
                  <a:schemeClr val="lt1"/>
                </a:solidFill>
                <a:latin typeface="Calibri"/>
                <a:ea typeface="Calibri"/>
                <a:cs typeface="Calibri"/>
                <a:sym typeface="Calibri"/>
              </a:rPr>
              <a:t>		1. Its Your Yale website… </a:t>
            </a:r>
            <a:endParaRPr/>
          </a:p>
          <a:p>
            <a:pPr indent="0" lvl="0" marL="0" marR="0" rtl="0" algn="l">
              <a:spcBef>
                <a:spcPts val="0"/>
              </a:spcBef>
              <a:spcAft>
                <a:spcPts val="0"/>
              </a:spcAft>
              <a:buNone/>
            </a:pPr>
            <a:r>
              <a:rPr lang="en-US" sz="1600">
                <a:solidFill>
                  <a:schemeClr val="lt1"/>
                </a:solidFill>
                <a:latin typeface="Calibri"/>
                <a:ea typeface="Calibri"/>
                <a:cs typeface="Calibri"/>
                <a:sym typeface="Calibri"/>
              </a:rPr>
              <a:t>			path:/ </a:t>
            </a:r>
            <a:r>
              <a:rPr i="1" lang="en-US" sz="1600" u="sng">
                <a:solidFill>
                  <a:srgbClr val="9999FF"/>
                </a:solidFill>
                <a:latin typeface="Calibri"/>
                <a:ea typeface="Calibri"/>
                <a:cs typeface="Calibri"/>
                <a:sym typeface="Calibri"/>
              </a:rPr>
              <a:t>Home</a:t>
            </a:r>
            <a:r>
              <a:rPr lang="en-US" sz="1600">
                <a:solidFill>
                  <a:schemeClr val="lt1"/>
                </a:solidFill>
                <a:latin typeface="Calibri"/>
                <a:ea typeface="Calibri"/>
                <a:cs typeface="Calibri"/>
                <a:sym typeface="Calibri"/>
              </a:rPr>
              <a:t> </a:t>
            </a:r>
            <a:r>
              <a:rPr b="1" lang="en-US" sz="1600">
                <a:solidFill>
                  <a:srgbClr val="FFC000"/>
                </a:solidFill>
                <a:latin typeface="Calibri"/>
                <a:ea typeface="Calibri"/>
                <a:cs typeface="Calibri"/>
                <a:sym typeface="Calibri"/>
              </a:rPr>
              <a:t>&gt; </a:t>
            </a:r>
            <a:r>
              <a:rPr i="1" lang="en-US" sz="1600" u="sng">
                <a:solidFill>
                  <a:srgbClr val="9999FF"/>
                </a:solidFill>
                <a:latin typeface="Calibri"/>
                <a:ea typeface="Calibri"/>
                <a:cs typeface="Calibri"/>
                <a:sym typeface="Calibri"/>
              </a:rPr>
              <a:t>Work at Yale </a:t>
            </a:r>
            <a:r>
              <a:rPr b="1" lang="en-US" sz="1600">
                <a:solidFill>
                  <a:srgbClr val="FFC000"/>
                </a:solidFill>
                <a:latin typeface="Calibri"/>
                <a:ea typeface="Calibri"/>
                <a:cs typeface="Calibri"/>
                <a:sym typeface="Calibri"/>
              </a:rPr>
              <a:t>&gt; </a:t>
            </a:r>
            <a:r>
              <a:rPr i="1" lang="en-US" sz="1600" u="sng">
                <a:solidFill>
                  <a:srgbClr val="9999FF"/>
                </a:solidFill>
                <a:latin typeface="Calibri"/>
                <a:ea typeface="Calibri"/>
                <a:cs typeface="Calibri"/>
                <a:sym typeface="Calibri"/>
              </a:rPr>
              <a:t>Travel, Relocation &amp; Fleet </a:t>
            </a:r>
            <a:r>
              <a:rPr b="1" lang="en-US" sz="1600">
                <a:solidFill>
                  <a:srgbClr val="FFC000"/>
                </a:solidFill>
                <a:latin typeface="Calibri"/>
                <a:ea typeface="Calibri"/>
                <a:cs typeface="Calibri"/>
                <a:sym typeface="Calibri"/>
              </a:rPr>
              <a:t>&gt; </a:t>
            </a:r>
            <a:r>
              <a:rPr i="1" lang="en-US" sz="1600" u="sng">
                <a:solidFill>
                  <a:srgbClr val="9999FF"/>
                </a:solidFill>
                <a:latin typeface="Calibri"/>
                <a:ea typeface="Calibri"/>
                <a:cs typeface="Calibri"/>
                <a:sym typeface="Calibri"/>
              </a:rPr>
              <a:t>Travel</a:t>
            </a:r>
            <a:r>
              <a:rPr b="1" lang="en-US" sz="1600">
                <a:solidFill>
                  <a:srgbClr val="FFC000"/>
                </a:solidFill>
                <a:latin typeface="Calibri"/>
                <a:ea typeface="Calibri"/>
                <a:cs typeface="Calibri"/>
                <a:sym typeface="Calibri"/>
              </a:rPr>
              <a:t> &gt; </a:t>
            </a:r>
            <a:r>
              <a:rPr i="1" lang="en-US" sz="1600" u="sng">
                <a:solidFill>
                  <a:srgbClr val="9999FF"/>
                </a:solidFill>
                <a:latin typeface="Calibri"/>
                <a:ea typeface="Calibri"/>
                <a:cs typeface="Calibri"/>
                <a:sym typeface="Calibri"/>
              </a:rPr>
              <a:t>Hotels</a:t>
            </a:r>
            <a:r>
              <a:rPr b="1" lang="en-US" sz="1600">
                <a:solidFill>
                  <a:srgbClr val="FFC000"/>
                </a:solidFill>
                <a:latin typeface="Calibri"/>
                <a:ea typeface="Calibri"/>
                <a:cs typeface="Calibri"/>
                <a:sym typeface="Calibri"/>
              </a:rPr>
              <a:t> </a:t>
            </a:r>
            <a:r>
              <a:rPr lang="en-US" sz="1600">
                <a:solidFill>
                  <a:schemeClr val="lt1"/>
                </a:solidFill>
                <a:latin typeface="Calibri"/>
                <a:ea typeface="Calibri"/>
                <a:cs typeface="Calibri"/>
                <a:sym typeface="Calibri"/>
              </a:rPr>
              <a:t>&gt; </a:t>
            </a:r>
            <a:r>
              <a:rPr i="1" lang="en-US" sz="1600">
                <a:solidFill>
                  <a:schemeClr val="lt1"/>
                </a:solidFill>
                <a:latin typeface="Calibri"/>
                <a:ea typeface="Calibri"/>
                <a:cs typeface="Calibri"/>
                <a:sym typeface="Calibri"/>
              </a:rPr>
              <a:t>Airbnb </a:t>
            </a:r>
            <a:endParaRPr sz="1600">
              <a:solidFill>
                <a:schemeClr val="lt1"/>
              </a:solidFill>
              <a:latin typeface="Calibri"/>
              <a:ea typeface="Calibri"/>
              <a:cs typeface="Calibri"/>
              <a:sym typeface="Calibri"/>
            </a:endParaRPr>
          </a:p>
          <a:p>
            <a:pPr indent="0" lvl="0" marL="0" marR="0" rtl="0" algn="l">
              <a:spcBef>
                <a:spcPts val="0"/>
              </a:spcBef>
              <a:spcAft>
                <a:spcPts val="0"/>
              </a:spcAft>
              <a:buNone/>
            </a:pPr>
            <a:r>
              <a:rPr lang="en-US" sz="1600">
                <a:solidFill>
                  <a:schemeClr val="lt1"/>
                </a:solidFill>
                <a:latin typeface="Calibri"/>
                <a:ea typeface="Calibri"/>
                <a:cs typeface="Calibri"/>
                <a:sym typeface="Calibri"/>
              </a:rPr>
              <a:t>		2. google.com search “Yale Airbnb” click on the Its Your Yale Airbnb</a:t>
            </a:r>
            <a:endParaRPr/>
          </a:p>
          <a:p>
            <a:pPr indent="0" lvl="0" marL="0" marR="0" rtl="0" algn="l">
              <a:spcBef>
                <a:spcPts val="0"/>
              </a:spcBef>
              <a:spcAft>
                <a:spcPts val="0"/>
              </a:spcAft>
              <a:buNone/>
            </a:pPr>
            <a:r>
              <a:rPr lang="en-US" sz="1600">
                <a:solidFill>
                  <a:schemeClr val="lt1"/>
                </a:solidFill>
                <a:latin typeface="Calibri"/>
                <a:ea typeface="Calibri"/>
                <a:cs typeface="Calibri"/>
                <a:sym typeface="Calibri"/>
              </a:rPr>
              <a:t> </a:t>
            </a:r>
            <a:endParaRPr/>
          </a:p>
          <a:p>
            <a:pPr indent="-285744" lvl="0" marL="285744" marR="0" rtl="0" algn="l">
              <a:spcBef>
                <a:spcPts val="0"/>
              </a:spcBef>
              <a:spcAft>
                <a:spcPts val="0"/>
              </a:spcAft>
              <a:buClr>
                <a:schemeClr val="lt1"/>
              </a:buClr>
              <a:buSzPts val="1800"/>
              <a:buFont typeface="Noto Sans Symbols"/>
              <a:buChar char="✓"/>
            </a:pPr>
            <a:r>
              <a:rPr lang="en-US" sz="1800">
                <a:solidFill>
                  <a:schemeClr val="lt1"/>
                </a:solidFill>
                <a:latin typeface="Calibri"/>
                <a:ea typeface="Calibri"/>
                <a:cs typeface="Calibri"/>
                <a:sym typeface="Calibri"/>
              </a:rPr>
              <a:t>The preferred method of payment for Airbnb is the Yale PCard.</a:t>
            </a:r>
            <a:endParaRPr/>
          </a:p>
        </p:txBody>
      </p:sp>
      <p:sp>
        <p:nvSpPr>
          <p:cNvPr id="588" name="Google Shape;588;p81"/>
          <p:cNvSpPr txBox="1"/>
          <p:nvPr/>
        </p:nvSpPr>
        <p:spPr>
          <a:xfrm>
            <a:off x="831393" y="5133225"/>
            <a:ext cx="1028156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lt1"/>
                </a:solidFill>
                <a:latin typeface="Calibri"/>
                <a:ea typeface="Calibri"/>
                <a:cs typeface="Calibri"/>
                <a:sym typeface="Calibri"/>
              </a:rPr>
              <a:t>How to get started:</a:t>
            </a:r>
            <a:r>
              <a:rPr b="1" lang="en-US" sz="1600">
                <a:solidFill>
                  <a:schemeClr val="lt1"/>
                </a:solidFill>
                <a:latin typeface="Calibri"/>
                <a:ea typeface="Calibri"/>
                <a:cs typeface="Calibri"/>
                <a:sym typeface="Calibri"/>
              </a:rPr>
              <a:t> </a:t>
            </a:r>
            <a:r>
              <a:rPr lang="en-US" sz="1300">
                <a:solidFill>
                  <a:schemeClr val="lt1"/>
                </a:solidFill>
                <a:latin typeface="Calibri"/>
                <a:ea typeface="Calibri"/>
                <a:cs typeface="Calibri"/>
                <a:sym typeface="Calibri"/>
              </a:rPr>
              <a:t>(instructions found on Its Your Yale website) </a:t>
            </a:r>
            <a:endParaRPr/>
          </a:p>
        </p:txBody>
      </p:sp>
      <p:pic>
        <p:nvPicPr>
          <p:cNvPr id="589" name="Google Shape;589;p81"/>
          <p:cNvPicPr preferRelativeResize="0"/>
          <p:nvPr/>
        </p:nvPicPr>
        <p:blipFill rotWithShape="1">
          <a:blip r:embed="rId3">
            <a:alphaModFix/>
          </a:blip>
          <a:srcRect b="0" l="0" r="0" t="0"/>
          <a:stretch/>
        </p:blipFill>
        <p:spPr>
          <a:xfrm>
            <a:off x="7112000" y="322032"/>
            <a:ext cx="2286000" cy="1197611"/>
          </a:xfrm>
          <a:prstGeom prst="rect">
            <a:avLst/>
          </a:prstGeom>
          <a:noFill/>
          <a:ln>
            <a:noFill/>
          </a:ln>
        </p:spPr>
      </p:pic>
    </p:spTree>
  </p:cSld>
  <p:clrMapOvr>
    <a:masterClrMapping/>
  </p:clrMapOvr>
  <p:transition spd="med">
    <p:push/>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4" name="Shape 594"/>
        <p:cNvGrpSpPr/>
        <p:nvPr/>
      </p:nvGrpSpPr>
      <p:grpSpPr>
        <a:xfrm>
          <a:off x="0" y="0"/>
          <a:ext cx="0" cy="0"/>
          <a:chOff x="0" y="0"/>
          <a:chExt cx="0" cy="0"/>
        </a:xfrm>
      </p:grpSpPr>
      <p:sp>
        <p:nvSpPr>
          <p:cNvPr id="595" name="Google Shape;595;p82"/>
          <p:cNvSpPr txBox="1"/>
          <p:nvPr>
            <p:ph type="ctrTitle"/>
          </p:nvPr>
        </p:nvSpPr>
        <p:spPr>
          <a:xfrm>
            <a:off x="1049223" y="933223"/>
            <a:ext cx="9993572" cy="86138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2800"/>
              <a:buFont typeface="Georgia"/>
              <a:buNone/>
            </a:pPr>
            <a:r>
              <a:rPr b="0" i="0" lang="en-US" sz="2800" u="none" cap="none" strike="noStrike">
                <a:solidFill>
                  <a:schemeClr val="lt1"/>
                </a:solidFill>
                <a:latin typeface="Georgia"/>
                <a:ea typeface="Georgia"/>
                <a:cs typeface="Georgia"/>
                <a:sym typeface="Georgia"/>
              </a:rPr>
              <a:t>The Business Purpose</a:t>
            </a:r>
            <a:endParaRPr/>
          </a:p>
        </p:txBody>
      </p:sp>
      <p:sp>
        <p:nvSpPr>
          <p:cNvPr id="596" name="Google Shape;596;p82"/>
          <p:cNvSpPr txBox="1"/>
          <p:nvPr>
            <p:ph idx="1" type="subTitle"/>
          </p:nvPr>
        </p:nvSpPr>
        <p:spPr>
          <a:xfrm>
            <a:off x="1049223" y="1942728"/>
            <a:ext cx="9993572" cy="3676907"/>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lt1"/>
              </a:buClr>
              <a:buSzPts val="1600"/>
              <a:buFont typeface="Arial"/>
              <a:buNone/>
            </a:pPr>
            <a:r>
              <a:rPr b="0" i="0" lang="en-US" sz="1600" u="none" cap="none" strike="noStrike">
                <a:solidFill>
                  <a:schemeClr val="lt1"/>
                </a:solidFill>
                <a:latin typeface="Verdana"/>
                <a:ea typeface="Verdana"/>
                <a:cs typeface="Verdana"/>
                <a:sym typeface="Verdana"/>
              </a:rPr>
              <a:t>Every transaction submitted through Yale’s systems must have a complete business purpose.</a:t>
            </a:r>
            <a:endParaRPr/>
          </a:p>
          <a:p>
            <a:pPr indent="0" lvl="0" marL="0" marR="0" rtl="0" algn="l">
              <a:lnSpc>
                <a:spcPct val="120000"/>
              </a:lnSpc>
              <a:spcBef>
                <a:spcPts val="320"/>
              </a:spcBef>
              <a:spcAft>
                <a:spcPts val="0"/>
              </a:spcAft>
              <a:buClr>
                <a:srgbClr val="90918D"/>
              </a:buClr>
              <a:buSzPts val="1600"/>
              <a:buFont typeface="Arial"/>
              <a:buNone/>
            </a:pPr>
            <a:r>
              <a:t/>
            </a:r>
            <a:endParaRPr b="0" i="0" sz="1600" u="none" cap="none" strike="noStrike">
              <a:solidFill>
                <a:schemeClr val="lt1"/>
              </a:solidFill>
              <a:latin typeface="Verdana"/>
              <a:ea typeface="Verdana"/>
              <a:cs typeface="Verdana"/>
              <a:sym typeface="Verdana"/>
            </a:endParaRPr>
          </a:p>
          <a:p>
            <a:pPr indent="0" lvl="0" marL="0" marR="0" rtl="0" algn="l">
              <a:lnSpc>
                <a:spcPct val="120000"/>
              </a:lnSpc>
              <a:spcBef>
                <a:spcPts val="320"/>
              </a:spcBef>
              <a:spcAft>
                <a:spcPts val="0"/>
              </a:spcAft>
              <a:buClr>
                <a:schemeClr val="lt1"/>
              </a:buClr>
              <a:buSzPts val="1600"/>
              <a:buFont typeface="Arial"/>
              <a:buNone/>
            </a:pPr>
            <a:r>
              <a:rPr b="0" i="0" lang="en-US" sz="1600" u="none" cap="none" strike="noStrike">
                <a:solidFill>
                  <a:schemeClr val="lt1"/>
                </a:solidFill>
                <a:latin typeface="Verdana"/>
                <a:ea typeface="Verdana"/>
                <a:cs typeface="Verdana"/>
                <a:sym typeface="Verdana"/>
              </a:rPr>
              <a:t>It tells a story explaining the expense:  </a:t>
            </a:r>
            <a:r>
              <a:rPr b="1" i="0" lang="en-US" sz="1600" u="none" cap="none" strike="noStrike">
                <a:solidFill>
                  <a:srgbClr val="F88F47"/>
                </a:solidFill>
                <a:latin typeface="Verdana"/>
                <a:ea typeface="Verdana"/>
                <a:cs typeface="Verdana"/>
                <a:sym typeface="Verdana"/>
              </a:rPr>
              <a:t>WHO, WHAT, WHERE, WHEN, WHY, and HOW MANY.</a:t>
            </a:r>
            <a:endParaRPr/>
          </a:p>
          <a:p>
            <a:pPr indent="0" lvl="0" marL="0" marR="0" rtl="0" algn="l">
              <a:lnSpc>
                <a:spcPct val="120000"/>
              </a:lnSpc>
              <a:spcBef>
                <a:spcPts val="320"/>
              </a:spcBef>
              <a:spcAft>
                <a:spcPts val="0"/>
              </a:spcAft>
              <a:buClr>
                <a:srgbClr val="90918D"/>
              </a:buClr>
              <a:buSzPts val="1600"/>
              <a:buFont typeface="Arial"/>
              <a:buNone/>
            </a:pPr>
            <a:r>
              <a:t/>
            </a:r>
            <a:endParaRPr b="0" i="0" sz="1600" u="none" cap="none" strike="noStrike">
              <a:solidFill>
                <a:schemeClr val="lt1"/>
              </a:solidFill>
              <a:latin typeface="Verdana"/>
              <a:ea typeface="Verdana"/>
              <a:cs typeface="Verdana"/>
              <a:sym typeface="Verdana"/>
            </a:endParaRPr>
          </a:p>
          <a:p>
            <a:pPr indent="0" lvl="0" marL="0" marR="0" rtl="0" algn="l">
              <a:lnSpc>
                <a:spcPct val="120000"/>
              </a:lnSpc>
              <a:spcBef>
                <a:spcPts val="320"/>
              </a:spcBef>
              <a:spcAft>
                <a:spcPts val="0"/>
              </a:spcAft>
              <a:buClr>
                <a:schemeClr val="lt1"/>
              </a:buClr>
              <a:buSzPts val="1600"/>
              <a:buFont typeface="Arial"/>
              <a:buNone/>
            </a:pPr>
            <a:r>
              <a:rPr b="0" i="0" lang="en-US" sz="1600" u="none" cap="none" strike="noStrike">
                <a:solidFill>
                  <a:schemeClr val="lt1"/>
                </a:solidFill>
                <a:latin typeface="Verdana"/>
                <a:ea typeface="Verdana"/>
                <a:cs typeface="Verdana"/>
                <a:sym typeface="Verdana"/>
              </a:rPr>
              <a:t>Most of the people reviewing your transaction will not know what the purchase is without a complete business purpose.</a:t>
            </a:r>
            <a:endParaRPr/>
          </a:p>
          <a:p>
            <a:pPr indent="0" lvl="0" marL="0" marR="0" rtl="0" algn="l">
              <a:lnSpc>
                <a:spcPct val="120000"/>
              </a:lnSpc>
              <a:spcBef>
                <a:spcPts val="320"/>
              </a:spcBef>
              <a:spcAft>
                <a:spcPts val="0"/>
              </a:spcAft>
              <a:buClr>
                <a:srgbClr val="90918D"/>
              </a:buClr>
              <a:buSzPts val="1600"/>
              <a:buFont typeface="Arial"/>
              <a:buNone/>
            </a:pPr>
            <a:r>
              <a:t/>
            </a:r>
            <a:endParaRPr b="0" i="0" sz="1600" u="none" cap="none" strike="noStrike">
              <a:solidFill>
                <a:schemeClr val="lt1"/>
              </a:solidFill>
              <a:latin typeface="Verdana"/>
              <a:ea typeface="Verdana"/>
              <a:cs typeface="Verdana"/>
              <a:sym typeface="Verdana"/>
            </a:endParaRPr>
          </a:p>
          <a:p>
            <a:pPr indent="0" lvl="0" marL="0" marR="0" rtl="0" algn="l">
              <a:lnSpc>
                <a:spcPct val="120000"/>
              </a:lnSpc>
              <a:spcBef>
                <a:spcPts val="320"/>
              </a:spcBef>
              <a:spcAft>
                <a:spcPts val="0"/>
              </a:spcAft>
              <a:buClr>
                <a:schemeClr val="lt1"/>
              </a:buClr>
              <a:buSzPts val="1600"/>
              <a:buFont typeface="Arial"/>
              <a:buNone/>
            </a:pPr>
            <a:r>
              <a:rPr b="0" i="0" lang="en-US" sz="1600" u="none" cap="none" strike="noStrike">
                <a:solidFill>
                  <a:schemeClr val="lt1"/>
                </a:solidFill>
                <a:latin typeface="Verdana"/>
                <a:ea typeface="Verdana"/>
                <a:cs typeface="Verdana"/>
                <a:sym typeface="Verdana"/>
              </a:rPr>
              <a:t>This is part of the reimbursement form.</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1" name="Shape 601"/>
        <p:cNvGrpSpPr/>
        <p:nvPr/>
      </p:nvGrpSpPr>
      <p:grpSpPr>
        <a:xfrm>
          <a:off x="0" y="0"/>
          <a:ext cx="0" cy="0"/>
          <a:chOff x="0" y="0"/>
          <a:chExt cx="0" cy="0"/>
        </a:xfrm>
      </p:grpSpPr>
      <p:sp>
        <p:nvSpPr>
          <p:cNvPr id="602" name="Google Shape;602;p83"/>
          <p:cNvSpPr txBox="1"/>
          <p:nvPr>
            <p:ph type="ctrTitle"/>
          </p:nvPr>
        </p:nvSpPr>
        <p:spPr>
          <a:xfrm>
            <a:off x="1049223" y="933223"/>
            <a:ext cx="9993572" cy="86138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88F47"/>
              </a:buClr>
              <a:buSzPts val="3600"/>
              <a:buFont typeface="Georgia"/>
              <a:buNone/>
            </a:pPr>
            <a:r>
              <a:rPr b="0" i="0" lang="en-US" sz="3600" u="none" cap="none" strike="noStrike">
                <a:solidFill>
                  <a:srgbClr val="F88F47"/>
                </a:solidFill>
                <a:latin typeface="Georgia"/>
                <a:ea typeface="Georgia"/>
                <a:cs typeface="Georgia"/>
                <a:sym typeface="Georgia"/>
              </a:rPr>
              <a:t>GOOD</a:t>
            </a:r>
            <a:r>
              <a:rPr b="0" i="0" lang="en-US" sz="3600" u="none" cap="none" strike="noStrike">
                <a:solidFill>
                  <a:schemeClr val="lt1"/>
                </a:solidFill>
                <a:latin typeface="Georgia"/>
                <a:ea typeface="Georgia"/>
                <a:cs typeface="Georgia"/>
                <a:sym typeface="Georgia"/>
              </a:rPr>
              <a:t> Business Purposes</a:t>
            </a:r>
            <a:endParaRPr/>
          </a:p>
        </p:txBody>
      </p:sp>
      <p:sp>
        <p:nvSpPr>
          <p:cNvPr id="603" name="Google Shape;603;p83"/>
          <p:cNvSpPr txBox="1"/>
          <p:nvPr>
            <p:ph idx="1" type="subTitle"/>
          </p:nvPr>
        </p:nvSpPr>
        <p:spPr>
          <a:xfrm>
            <a:off x="1049223" y="1942728"/>
            <a:ext cx="9993572" cy="3676907"/>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lt1"/>
              </a:buClr>
              <a:buSzPts val="2000"/>
              <a:buFont typeface="Arial"/>
              <a:buNone/>
            </a:pPr>
            <a:r>
              <a:rPr b="0" i="0" lang="en-US" sz="2000" u="none" cap="none" strike="noStrike">
                <a:solidFill>
                  <a:schemeClr val="lt1"/>
                </a:solidFill>
                <a:latin typeface="Verdana"/>
                <a:ea typeface="Verdana"/>
                <a:cs typeface="Verdana"/>
                <a:sym typeface="Verdana"/>
              </a:rPr>
              <a:t>Airfare for guest speaker Jane Doe to attend ISTF conference at F&amp;ES on January 28 -30, 2018.</a:t>
            </a:r>
            <a:endParaRPr/>
          </a:p>
          <a:p>
            <a:pPr indent="0" lvl="0" marL="0" marR="0" rtl="0" algn="l">
              <a:lnSpc>
                <a:spcPct val="120000"/>
              </a:lnSpc>
              <a:spcBef>
                <a:spcPts val="400"/>
              </a:spcBef>
              <a:spcAft>
                <a:spcPts val="0"/>
              </a:spcAft>
              <a:buClr>
                <a:srgbClr val="90918D"/>
              </a:buClr>
              <a:buSzPts val="2000"/>
              <a:buFont typeface="Arial"/>
              <a:buNone/>
            </a:pPr>
            <a:r>
              <a:t/>
            </a:r>
            <a:endParaRPr b="0" i="0" sz="2000" u="none" cap="none" strike="noStrike">
              <a:solidFill>
                <a:schemeClr val="lt1"/>
              </a:solidFill>
              <a:latin typeface="Verdana"/>
              <a:ea typeface="Verdana"/>
              <a:cs typeface="Verdana"/>
              <a:sym typeface="Verdana"/>
            </a:endParaRPr>
          </a:p>
          <a:p>
            <a:pPr indent="0" lvl="0" marL="0" marR="0" rtl="0" algn="l">
              <a:lnSpc>
                <a:spcPct val="120000"/>
              </a:lnSpc>
              <a:spcBef>
                <a:spcPts val="400"/>
              </a:spcBef>
              <a:spcAft>
                <a:spcPts val="0"/>
              </a:spcAft>
              <a:buClr>
                <a:schemeClr val="lt1"/>
              </a:buClr>
              <a:buSzPts val="2000"/>
              <a:buFont typeface="Arial"/>
              <a:buNone/>
            </a:pPr>
            <a:r>
              <a:rPr b="0" i="0" lang="en-US" sz="2000" u="none" cap="none" strike="noStrike">
                <a:solidFill>
                  <a:schemeClr val="lt1"/>
                </a:solidFill>
                <a:latin typeface="Verdana"/>
                <a:ea typeface="Verdana"/>
                <a:cs typeface="Verdana"/>
                <a:sym typeface="Verdana"/>
              </a:rPr>
              <a:t>Catered lunch, and baked goods purchased for Energy SIG Solar Event September 8, 2018, for approximately 50 F&amp;ES students, staff, and faculty.</a:t>
            </a:r>
            <a:endParaRPr/>
          </a:p>
        </p:txBody>
      </p:sp>
      <p:pic>
        <p:nvPicPr>
          <p:cNvPr descr="&lt;strong&gt;Emoji&lt;/strong&gt; outline set - Vector download" id="604" name="Google Shape;604;p83"/>
          <p:cNvPicPr preferRelativeResize="0"/>
          <p:nvPr/>
        </p:nvPicPr>
        <p:blipFill rotWithShape="1">
          <a:blip r:embed="rId3">
            <a:alphaModFix/>
          </a:blip>
          <a:srcRect b="0" l="0" r="0" t="0"/>
          <a:stretch/>
        </p:blipFill>
        <p:spPr>
          <a:xfrm>
            <a:off x="8443726" y="4279606"/>
            <a:ext cx="1949302" cy="194930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9" name="Shape 609"/>
        <p:cNvGrpSpPr/>
        <p:nvPr/>
      </p:nvGrpSpPr>
      <p:grpSpPr>
        <a:xfrm>
          <a:off x="0" y="0"/>
          <a:ext cx="0" cy="0"/>
          <a:chOff x="0" y="0"/>
          <a:chExt cx="0" cy="0"/>
        </a:xfrm>
      </p:grpSpPr>
      <p:sp>
        <p:nvSpPr>
          <p:cNvPr id="610" name="Google Shape;610;p84"/>
          <p:cNvSpPr txBox="1"/>
          <p:nvPr>
            <p:ph type="ctrTitle"/>
          </p:nvPr>
        </p:nvSpPr>
        <p:spPr>
          <a:xfrm>
            <a:off x="1049223" y="502528"/>
            <a:ext cx="9993572" cy="86138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88F47"/>
              </a:buClr>
              <a:buSzPts val="2800"/>
              <a:buFont typeface="Georgia"/>
              <a:buNone/>
            </a:pPr>
            <a:r>
              <a:rPr b="0" i="0" lang="en-US" sz="2800" u="none" cap="none" strike="noStrike">
                <a:solidFill>
                  <a:srgbClr val="F88F47"/>
                </a:solidFill>
                <a:latin typeface="Georgia"/>
                <a:ea typeface="Georgia"/>
                <a:cs typeface="Georgia"/>
                <a:sym typeface="Georgia"/>
              </a:rPr>
              <a:t>BAD/UGLY</a:t>
            </a:r>
            <a:r>
              <a:rPr b="0" i="0" lang="en-US" sz="2800" u="none" cap="none" strike="noStrike">
                <a:solidFill>
                  <a:schemeClr val="lt1"/>
                </a:solidFill>
                <a:latin typeface="Georgia"/>
                <a:ea typeface="Georgia"/>
                <a:cs typeface="Georgia"/>
                <a:sym typeface="Georgia"/>
              </a:rPr>
              <a:t> Business Purposes</a:t>
            </a:r>
            <a:endParaRPr/>
          </a:p>
        </p:txBody>
      </p:sp>
      <p:sp>
        <p:nvSpPr>
          <p:cNvPr id="611" name="Google Shape;611;p84"/>
          <p:cNvSpPr txBox="1"/>
          <p:nvPr>
            <p:ph idx="1" type="subTitle"/>
          </p:nvPr>
        </p:nvSpPr>
        <p:spPr>
          <a:xfrm>
            <a:off x="1049223" y="1411566"/>
            <a:ext cx="9993572" cy="3676907"/>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lt1"/>
              </a:buClr>
              <a:buSzPts val="1600"/>
              <a:buFont typeface="Arial"/>
              <a:buNone/>
            </a:pPr>
            <a:r>
              <a:rPr b="0" i="0" lang="en-US" sz="1600" u="none" cap="none" strike="noStrike">
                <a:solidFill>
                  <a:schemeClr val="lt1"/>
                </a:solidFill>
                <a:latin typeface="Verdana"/>
                <a:ea typeface="Verdana"/>
                <a:cs typeface="Verdana"/>
                <a:sym typeface="Verdana"/>
              </a:rPr>
              <a:t>To teach in India</a:t>
            </a:r>
            <a:endParaRPr/>
          </a:p>
          <a:p>
            <a:pPr indent="0" lvl="0" marL="0" marR="0" rtl="0" algn="l">
              <a:lnSpc>
                <a:spcPct val="120000"/>
              </a:lnSpc>
              <a:spcBef>
                <a:spcPts val="320"/>
              </a:spcBef>
              <a:spcAft>
                <a:spcPts val="0"/>
              </a:spcAft>
              <a:buClr>
                <a:srgbClr val="90918D"/>
              </a:buClr>
              <a:buSzPts val="1600"/>
              <a:buFont typeface="Arial"/>
              <a:buNone/>
            </a:pPr>
            <a:r>
              <a:t/>
            </a:r>
            <a:endParaRPr b="0" i="0" sz="1600" u="none" cap="none" strike="noStrike">
              <a:solidFill>
                <a:schemeClr val="lt1"/>
              </a:solidFill>
              <a:latin typeface="Verdana"/>
              <a:ea typeface="Verdana"/>
              <a:cs typeface="Verdana"/>
              <a:sym typeface="Verdana"/>
            </a:endParaRPr>
          </a:p>
          <a:p>
            <a:pPr indent="0" lvl="0" marL="0" marR="0" rtl="0" algn="l">
              <a:lnSpc>
                <a:spcPct val="120000"/>
              </a:lnSpc>
              <a:spcBef>
                <a:spcPts val="320"/>
              </a:spcBef>
              <a:spcAft>
                <a:spcPts val="0"/>
              </a:spcAft>
              <a:buClr>
                <a:schemeClr val="lt1"/>
              </a:buClr>
              <a:buSzPts val="1600"/>
              <a:buFont typeface="Arial"/>
              <a:buNone/>
            </a:pPr>
            <a:r>
              <a:rPr b="0" i="0" lang="en-US" sz="1600" u="none" cap="none" strike="noStrike">
                <a:solidFill>
                  <a:schemeClr val="lt1"/>
                </a:solidFill>
                <a:latin typeface="Verdana"/>
                <a:ea typeface="Verdana"/>
                <a:cs typeface="Verdana"/>
                <a:sym typeface="Verdana"/>
              </a:rPr>
              <a:t>Research in Washington, DC</a:t>
            </a:r>
            <a:endParaRPr/>
          </a:p>
          <a:p>
            <a:pPr indent="0" lvl="0" marL="0" marR="0" rtl="0" algn="l">
              <a:lnSpc>
                <a:spcPct val="120000"/>
              </a:lnSpc>
              <a:spcBef>
                <a:spcPts val="320"/>
              </a:spcBef>
              <a:spcAft>
                <a:spcPts val="0"/>
              </a:spcAft>
              <a:buClr>
                <a:srgbClr val="90918D"/>
              </a:buClr>
              <a:buSzPts val="1600"/>
              <a:buFont typeface="Arial"/>
              <a:buNone/>
            </a:pPr>
            <a:r>
              <a:t/>
            </a:r>
            <a:endParaRPr b="0" i="0" sz="1600" u="none" cap="none" strike="noStrike">
              <a:solidFill>
                <a:schemeClr val="lt1"/>
              </a:solidFill>
              <a:latin typeface="Verdana"/>
              <a:ea typeface="Verdana"/>
              <a:cs typeface="Verdana"/>
              <a:sym typeface="Verdana"/>
            </a:endParaRPr>
          </a:p>
          <a:p>
            <a:pPr indent="0" lvl="0" marL="0" marR="0" rtl="0" algn="l">
              <a:lnSpc>
                <a:spcPct val="120000"/>
              </a:lnSpc>
              <a:spcBef>
                <a:spcPts val="320"/>
              </a:spcBef>
              <a:spcAft>
                <a:spcPts val="0"/>
              </a:spcAft>
              <a:buClr>
                <a:schemeClr val="lt1"/>
              </a:buClr>
              <a:buSzPts val="1600"/>
              <a:buFont typeface="Arial"/>
              <a:buNone/>
            </a:pPr>
            <a:r>
              <a:rPr b="0" i="0" lang="en-US" sz="1600" u="none" cap="none" strike="noStrike">
                <a:solidFill>
                  <a:schemeClr val="lt1"/>
                </a:solidFill>
                <a:latin typeface="Verdana"/>
                <a:ea typeface="Verdana"/>
                <a:cs typeface="Verdana"/>
                <a:sym typeface="Verdana"/>
              </a:rPr>
              <a:t>Dinner with SPPT on LCT for GPD</a:t>
            </a:r>
            <a:endParaRPr/>
          </a:p>
          <a:p>
            <a:pPr indent="0" lvl="0" marL="0" marR="0" rtl="0" algn="l">
              <a:lnSpc>
                <a:spcPct val="120000"/>
              </a:lnSpc>
              <a:spcBef>
                <a:spcPts val="320"/>
              </a:spcBef>
              <a:spcAft>
                <a:spcPts val="0"/>
              </a:spcAft>
              <a:buClr>
                <a:srgbClr val="90918D"/>
              </a:buClr>
              <a:buSzPts val="1600"/>
              <a:buFont typeface="Arial"/>
              <a:buNone/>
            </a:pPr>
            <a:r>
              <a:t/>
            </a:r>
            <a:endParaRPr b="0" i="0" sz="1600" u="none" cap="none" strike="noStrike">
              <a:solidFill>
                <a:schemeClr val="lt1"/>
              </a:solidFill>
              <a:latin typeface="Verdana"/>
              <a:ea typeface="Verdana"/>
              <a:cs typeface="Verdana"/>
              <a:sym typeface="Verdana"/>
            </a:endParaRPr>
          </a:p>
          <a:p>
            <a:pPr indent="0" lvl="0" marL="0" marR="0" rtl="0" algn="l">
              <a:lnSpc>
                <a:spcPct val="120000"/>
              </a:lnSpc>
              <a:spcBef>
                <a:spcPts val="320"/>
              </a:spcBef>
              <a:spcAft>
                <a:spcPts val="0"/>
              </a:spcAft>
              <a:buClr>
                <a:schemeClr val="lt1"/>
              </a:buClr>
              <a:buSzPts val="1600"/>
              <a:buFont typeface="Arial"/>
              <a:buNone/>
            </a:pPr>
            <a:r>
              <a:rPr b="0" i="0" lang="en-US" sz="1600" u="none" cap="none" strike="noStrike">
                <a:solidFill>
                  <a:schemeClr val="lt1"/>
                </a:solidFill>
                <a:latin typeface="Verdana"/>
                <a:ea typeface="Verdana"/>
                <a:cs typeface="Verdana"/>
                <a:sym typeface="Verdana"/>
              </a:rPr>
              <a:t>Conference</a:t>
            </a:r>
            <a:endParaRPr/>
          </a:p>
          <a:p>
            <a:pPr indent="0" lvl="0" marL="0" marR="0" rtl="0" algn="l">
              <a:lnSpc>
                <a:spcPct val="120000"/>
              </a:lnSpc>
              <a:spcBef>
                <a:spcPts val="320"/>
              </a:spcBef>
              <a:spcAft>
                <a:spcPts val="0"/>
              </a:spcAft>
              <a:buClr>
                <a:srgbClr val="90918D"/>
              </a:buClr>
              <a:buSzPts val="1600"/>
              <a:buFont typeface="Arial"/>
              <a:buNone/>
            </a:pPr>
            <a:r>
              <a:t/>
            </a:r>
            <a:endParaRPr b="0" i="0" sz="1600" u="none" cap="none" strike="noStrike">
              <a:solidFill>
                <a:schemeClr val="lt1"/>
              </a:solidFill>
              <a:latin typeface="Verdana"/>
              <a:ea typeface="Verdana"/>
              <a:cs typeface="Verdana"/>
              <a:sym typeface="Verdana"/>
            </a:endParaRPr>
          </a:p>
          <a:p>
            <a:pPr indent="0" lvl="0" marL="0" marR="0" rtl="0" algn="l">
              <a:lnSpc>
                <a:spcPct val="120000"/>
              </a:lnSpc>
              <a:spcBef>
                <a:spcPts val="320"/>
              </a:spcBef>
              <a:spcAft>
                <a:spcPts val="0"/>
              </a:spcAft>
              <a:buClr>
                <a:schemeClr val="lt1"/>
              </a:buClr>
              <a:buSzPts val="1600"/>
              <a:buFont typeface="Arial"/>
              <a:buNone/>
            </a:pPr>
            <a:r>
              <a:rPr b="0" i="0" lang="en-US" sz="1600" u="none" cap="none" strike="noStrike">
                <a:solidFill>
                  <a:schemeClr val="lt1"/>
                </a:solidFill>
                <a:latin typeface="Verdana"/>
                <a:ea typeface="Verdana"/>
                <a:cs typeface="Verdana"/>
                <a:sym typeface="Verdana"/>
              </a:rPr>
              <a:t>Florist</a:t>
            </a:r>
            <a:endParaRPr/>
          </a:p>
          <a:p>
            <a:pPr indent="0" lvl="0" marL="0" marR="0" rtl="0" algn="l">
              <a:lnSpc>
                <a:spcPct val="120000"/>
              </a:lnSpc>
              <a:spcBef>
                <a:spcPts val="320"/>
              </a:spcBef>
              <a:spcAft>
                <a:spcPts val="0"/>
              </a:spcAft>
              <a:buClr>
                <a:srgbClr val="90918D"/>
              </a:buClr>
              <a:buSzPts val="1600"/>
              <a:buFont typeface="Arial"/>
              <a:buNone/>
            </a:pPr>
            <a:r>
              <a:t/>
            </a:r>
            <a:endParaRPr b="0" i="0" sz="1600" u="none" cap="none" strike="noStrike">
              <a:solidFill>
                <a:schemeClr val="lt1"/>
              </a:solidFill>
              <a:latin typeface="Verdana"/>
              <a:ea typeface="Verdana"/>
              <a:cs typeface="Verdana"/>
              <a:sym typeface="Verdana"/>
            </a:endParaRPr>
          </a:p>
          <a:p>
            <a:pPr indent="0" lvl="0" marL="0" marR="0" rtl="0" algn="l">
              <a:lnSpc>
                <a:spcPct val="120000"/>
              </a:lnSpc>
              <a:spcBef>
                <a:spcPts val="320"/>
              </a:spcBef>
              <a:spcAft>
                <a:spcPts val="0"/>
              </a:spcAft>
              <a:buClr>
                <a:schemeClr val="lt1"/>
              </a:buClr>
              <a:buSzPts val="1600"/>
              <a:buFont typeface="Arial"/>
              <a:buNone/>
            </a:pPr>
            <a:r>
              <a:rPr b="0" i="0" lang="en-US" sz="1600" u="none" cap="none" strike="noStrike">
                <a:solidFill>
                  <a:schemeClr val="lt1"/>
                </a:solidFill>
                <a:latin typeface="Verdana"/>
                <a:ea typeface="Verdana"/>
                <a:cs typeface="Verdana"/>
                <a:sym typeface="Verdana"/>
              </a:rPr>
              <a:t>Business Trip</a:t>
            </a:r>
            <a:endParaRPr/>
          </a:p>
          <a:p>
            <a:pPr indent="0" lvl="0" marL="0" marR="0" rtl="0" algn="l">
              <a:lnSpc>
                <a:spcPct val="120000"/>
              </a:lnSpc>
              <a:spcBef>
                <a:spcPts val="320"/>
              </a:spcBef>
              <a:spcAft>
                <a:spcPts val="0"/>
              </a:spcAft>
              <a:buClr>
                <a:srgbClr val="90918D"/>
              </a:buClr>
              <a:buSzPts val="1600"/>
              <a:buFont typeface="Arial"/>
              <a:buNone/>
            </a:pPr>
            <a:r>
              <a:t/>
            </a:r>
            <a:endParaRPr b="0" i="0" sz="1600" u="none" cap="none" strike="noStrike">
              <a:solidFill>
                <a:schemeClr val="lt1"/>
              </a:solidFill>
              <a:latin typeface="Verdana"/>
              <a:ea typeface="Verdana"/>
              <a:cs typeface="Verdana"/>
              <a:sym typeface="Verdana"/>
            </a:endParaRPr>
          </a:p>
          <a:p>
            <a:pPr indent="0" lvl="0" marL="0" marR="0" rtl="0" algn="l">
              <a:lnSpc>
                <a:spcPct val="120000"/>
              </a:lnSpc>
              <a:spcBef>
                <a:spcPts val="320"/>
              </a:spcBef>
              <a:spcAft>
                <a:spcPts val="0"/>
              </a:spcAft>
              <a:buClr>
                <a:schemeClr val="lt1"/>
              </a:buClr>
              <a:buSzPts val="1600"/>
              <a:buFont typeface="Arial"/>
              <a:buNone/>
            </a:pPr>
            <a:r>
              <a:rPr b="0" i="1" lang="en-US" sz="1600" u="none" cap="none" strike="noStrike">
                <a:solidFill>
                  <a:schemeClr val="lt1"/>
                </a:solidFill>
                <a:latin typeface="Verdana"/>
                <a:ea typeface="Verdana"/>
                <a:cs typeface="Verdana"/>
                <a:sym typeface="Verdana"/>
              </a:rPr>
              <a:t>Your expense cannot be processed without a complete business purpose!</a:t>
            </a:r>
            <a:endParaRPr/>
          </a:p>
        </p:txBody>
      </p:sp>
      <p:pic>
        <p:nvPicPr>
          <p:cNvPr descr="3D emoticon set - Vector download" id="612" name="Google Shape;612;p84"/>
          <p:cNvPicPr preferRelativeResize="0"/>
          <p:nvPr/>
        </p:nvPicPr>
        <p:blipFill rotWithShape="1">
          <a:blip r:embed="rId3">
            <a:alphaModFix/>
          </a:blip>
          <a:srcRect b="0" l="0" r="0" t="0"/>
          <a:stretch/>
        </p:blipFill>
        <p:spPr>
          <a:xfrm>
            <a:off x="8014583" y="2239925"/>
            <a:ext cx="2091069" cy="209106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7" name="Shape 617"/>
        <p:cNvGrpSpPr/>
        <p:nvPr/>
      </p:nvGrpSpPr>
      <p:grpSpPr>
        <a:xfrm>
          <a:off x="0" y="0"/>
          <a:ext cx="0" cy="0"/>
          <a:chOff x="0" y="0"/>
          <a:chExt cx="0" cy="0"/>
        </a:xfrm>
      </p:grpSpPr>
      <p:sp>
        <p:nvSpPr>
          <p:cNvPr id="618" name="Google Shape;618;p85"/>
          <p:cNvSpPr txBox="1"/>
          <p:nvPr>
            <p:ph type="ctrTitle"/>
          </p:nvPr>
        </p:nvSpPr>
        <p:spPr>
          <a:xfrm>
            <a:off x="1049223" y="307581"/>
            <a:ext cx="9993572" cy="86138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2800"/>
              <a:buFont typeface="Georgia"/>
              <a:buNone/>
            </a:pPr>
            <a:r>
              <a:rPr b="0" i="0" lang="en-US" sz="2800" u="none" cap="none" strike="noStrike">
                <a:solidFill>
                  <a:schemeClr val="lt1"/>
                </a:solidFill>
                <a:latin typeface="Georgia"/>
                <a:ea typeface="Georgia"/>
                <a:cs typeface="Georgia"/>
                <a:sym typeface="Georgia"/>
              </a:rPr>
              <a:t>Funding Transfers</a:t>
            </a:r>
            <a:endParaRPr/>
          </a:p>
        </p:txBody>
      </p:sp>
      <p:sp>
        <p:nvSpPr>
          <p:cNvPr id="619" name="Google Shape;619;p85"/>
          <p:cNvSpPr txBox="1"/>
          <p:nvPr>
            <p:ph idx="1" type="subTitle"/>
          </p:nvPr>
        </p:nvSpPr>
        <p:spPr>
          <a:xfrm>
            <a:off x="1049223" y="1317421"/>
            <a:ext cx="9993572" cy="3676907"/>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lt1"/>
              </a:buClr>
              <a:buSzPts val="1600"/>
              <a:buFont typeface="Arial"/>
              <a:buNone/>
            </a:pPr>
            <a:r>
              <a:rPr b="0" i="0" lang="en-US" sz="1600" u="none" cap="none" strike="noStrike">
                <a:solidFill>
                  <a:schemeClr val="lt1"/>
                </a:solidFill>
                <a:latin typeface="Verdana"/>
                <a:ea typeface="Verdana"/>
                <a:cs typeface="Verdana"/>
                <a:sym typeface="Verdana"/>
              </a:rPr>
              <a:t>The Business Office can </a:t>
            </a:r>
            <a:r>
              <a:rPr b="1" i="0" lang="en-US" sz="1600" u="none" cap="none" strike="noStrike">
                <a:solidFill>
                  <a:srgbClr val="CC99FF"/>
                </a:solidFill>
                <a:latin typeface="Verdana"/>
                <a:ea typeface="Verdana"/>
                <a:cs typeface="Verdana"/>
                <a:sym typeface="Verdana"/>
              </a:rPr>
              <a:t>transfer funds </a:t>
            </a:r>
            <a:r>
              <a:rPr b="0" i="0" lang="en-US" sz="1600" u="none" cap="none" strike="noStrike">
                <a:solidFill>
                  <a:schemeClr val="lt1"/>
                </a:solidFill>
                <a:latin typeface="Verdana"/>
                <a:ea typeface="Verdana"/>
                <a:cs typeface="Verdana"/>
                <a:sym typeface="Verdana"/>
              </a:rPr>
              <a:t>between SIGs and other F&amp;ES departments.</a:t>
            </a:r>
            <a:endParaRPr/>
          </a:p>
          <a:p>
            <a:pPr indent="0" lvl="0" marL="0" marR="0" rtl="0" algn="l">
              <a:lnSpc>
                <a:spcPct val="120000"/>
              </a:lnSpc>
              <a:spcBef>
                <a:spcPts val="320"/>
              </a:spcBef>
              <a:spcAft>
                <a:spcPts val="0"/>
              </a:spcAft>
              <a:buClr>
                <a:srgbClr val="90918D"/>
              </a:buClr>
              <a:buSzPts val="1600"/>
              <a:buFont typeface="Arial"/>
              <a:buNone/>
            </a:pPr>
            <a:r>
              <a:t/>
            </a:r>
            <a:endParaRPr b="0" i="1" sz="1600" u="none" cap="none" strike="noStrike">
              <a:solidFill>
                <a:schemeClr val="lt1"/>
              </a:solidFill>
              <a:latin typeface="Verdana"/>
              <a:ea typeface="Verdana"/>
              <a:cs typeface="Verdana"/>
              <a:sym typeface="Verdana"/>
            </a:endParaRPr>
          </a:p>
          <a:p>
            <a:pPr indent="0" lvl="0" marL="0" marR="0" rtl="0" algn="l">
              <a:lnSpc>
                <a:spcPct val="120000"/>
              </a:lnSpc>
              <a:spcBef>
                <a:spcPts val="320"/>
              </a:spcBef>
              <a:spcAft>
                <a:spcPts val="0"/>
              </a:spcAft>
              <a:buClr>
                <a:schemeClr val="lt1"/>
              </a:buClr>
              <a:buSzPts val="1600"/>
              <a:buFont typeface="Arial"/>
              <a:buNone/>
            </a:pPr>
            <a:r>
              <a:rPr b="1" i="0" lang="en-US" sz="1600" u="none" cap="none" strike="noStrike">
                <a:solidFill>
                  <a:schemeClr val="lt1"/>
                </a:solidFill>
                <a:latin typeface="Verdana"/>
                <a:ea typeface="Verdana"/>
                <a:cs typeface="Verdana"/>
                <a:sym typeface="Verdana"/>
              </a:rPr>
              <a:t>If another SIG or F&amp;ES department agrees to contribute funds to your SIG, you must send that agreement (including $ amount) to your Financial Assistant for the transfer to be made.</a:t>
            </a:r>
            <a:endParaRPr/>
          </a:p>
          <a:p>
            <a:pPr indent="0" lvl="0" marL="0" marR="0" rtl="0" algn="l">
              <a:lnSpc>
                <a:spcPct val="120000"/>
              </a:lnSpc>
              <a:spcBef>
                <a:spcPts val="320"/>
              </a:spcBef>
              <a:spcAft>
                <a:spcPts val="0"/>
              </a:spcAft>
              <a:buClr>
                <a:srgbClr val="90918D"/>
              </a:buClr>
              <a:buSzPts val="1600"/>
              <a:buFont typeface="Arial"/>
              <a:buNone/>
            </a:pPr>
            <a:r>
              <a:t/>
            </a:r>
            <a:endParaRPr b="0" i="0" sz="1600" u="none" cap="none" strike="noStrike">
              <a:solidFill>
                <a:schemeClr val="lt1"/>
              </a:solidFill>
              <a:latin typeface="Verdana"/>
              <a:ea typeface="Verdana"/>
              <a:cs typeface="Verdana"/>
              <a:sym typeface="Verdana"/>
            </a:endParaRPr>
          </a:p>
          <a:p>
            <a:pPr indent="0" lvl="0" marL="0" marR="0" rtl="0" algn="l">
              <a:lnSpc>
                <a:spcPct val="120000"/>
              </a:lnSpc>
              <a:spcBef>
                <a:spcPts val="320"/>
              </a:spcBef>
              <a:spcAft>
                <a:spcPts val="0"/>
              </a:spcAft>
              <a:buClr>
                <a:schemeClr val="lt1"/>
              </a:buClr>
              <a:buSzPts val="1600"/>
              <a:buFont typeface="Arial"/>
              <a:buNone/>
            </a:pPr>
            <a:r>
              <a:rPr b="0" i="0" lang="en-US" sz="1600" u="none" cap="none" strike="noStrike">
                <a:solidFill>
                  <a:schemeClr val="lt1"/>
                </a:solidFill>
                <a:latin typeface="Verdana"/>
                <a:ea typeface="Verdana"/>
                <a:cs typeface="Verdana"/>
                <a:sym typeface="Verdana"/>
              </a:rPr>
              <a:t>If a Yale organization or department outside of F&amp;ES agrees to transfer funds to your SIG, the other organization or department must initiate the transfer.</a:t>
            </a:r>
            <a:endParaRPr/>
          </a:p>
          <a:p>
            <a:pPr indent="0" lvl="0" marL="0" marR="0" rtl="0" algn="l">
              <a:lnSpc>
                <a:spcPct val="120000"/>
              </a:lnSpc>
              <a:spcBef>
                <a:spcPts val="320"/>
              </a:spcBef>
              <a:spcAft>
                <a:spcPts val="0"/>
              </a:spcAft>
              <a:buClr>
                <a:srgbClr val="90918D"/>
              </a:buClr>
              <a:buSzPts val="1600"/>
              <a:buFont typeface="Arial"/>
              <a:buNone/>
            </a:pPr>
            <a:r>
              <a:t/>
            </a:r>
            <a:endParaRPr b="0" i="0" sz="1600" u="none" cap="none" strike="noStrike">
              <a:solidFill>
                <a:schemeClr val="lt1"/>
              </a:solidFill>
              <a:latin typeface="Verdana"/>
              <a:ea typeface="Verdana"/>
              <a:cs typeface="Verdana"/>
              <a:sym typeface="Verdana"/>
            </a:endParaRPr>
          </a:p>
          <a:p>
            <a:pPr indent="0" lvl="0" marL="0" marR="0" rtl="0" algn="l">
              <a:lnSpc>
                <a:spcPct val="120000"/>
              </a:lnSpc>
              <a:spcBef>
                <a:spcPts val="320"/>
              </a:spcBef>
              <a:spcAft>
                <a:spcPts val="0"/>
              </a:spcAft>
              <a:buClr>
                <a:srgbClr val="CC99FF"/>
              </a:buClr>
              <a:buSzPts val="1600"/>
              <a:buFont typeface="Arial"/>
              <a:buNone/>
            </a:pPr>
            <a:r>
              <a:rPr b="1" i="0" lang="en-US" sz="1600" u="none" cap="none" strike="noStrike">
                <a:solidFill>
                  <a:srgbClr val="CC99FF"/>
                </a:solidFill>
                <a:latin typeface="Verdana"/>
                <a:ea typeface="Verdana"/>
                <a:cs typeface="Verdana"/>
                <a:sym typeface="Verdana"/>
              </a:rPr>
              <a:t>Follow up</a:t>
            </a:r>
            <a:r>
              <a:rPr b="0" i="0" lang="en-US" sz="1600" u="none" cap="none" strike="noStrike">
                <a:solidFill>
                  <a:srgbClr val="CC99FF"/>
                </a:solidFill>
                <a:latin typeface="Verdana"/>
                <a:ea typeface="Verdana"/>
                <a:cs typeface="Verdana"/>
                <a:sym typeface="Verdana"/>
              </a:rPr>
              <a:t> </a:t>
            </a:r>
            <a:r>
              <a:rPr b="1" i="0" lang="en-US" sz="1600" u="none" cap="none" strike="noStrike">
                <a:solidFill>
                  <a:srgbClr val="CC99FF"/>
                </a:solidFill>
                <a:latin typeface="Verdana"/>
                <a:ea typeface="Verdana"/>
                <a:cs typeface="Verdana"/>
                <a:sym typeface="Verdana"/>
              </a:rPr>
              <a:t>on your transfers </a:t>
            </a:r>
            <a:r>
              <a:rPr b="0" i="0" lang="en-US" sz="1600" u="none" cap="none" strike="noStrike">
                <a:solidFill>
                  <a:schemeClr val="lt1"/>
                </a:solidFill>
                <a:latin typeface="Verdana"/>
                <a:ea typeface="Verdana"/>
                <a:cs typeface="Verdana"/>
                <a:sym typeface="Verdana"/>
              </a:rPr>
              <a:t>to be sure that you get all of the money you’ve been promised.</a:t>
            </a:r>
            <a:endParaRPr b="1" i="0" sz="1600" u="none" cap="none" strike="noStrike">
              <a:solidFill>
                <a:schemeClr val="lt1"/>
              </a:solidFill>
              <a:latin typeface="Verdana"/>
              <a:ea typeface="Verdana"/>
              <a:cs typeface="Verdana"/>
              <a:sym typeface="Verdan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4" name="Shape 624"/>
        <p:cNvGrpSpPr/>
        <p:nvPr/>
      </p:nvGrpSpPr>
      <p:grpSpPr>
        <a:xfrm>
          <a:off x="0" y="0"/>
          <a:ext cx="0" cy="0"/>
          <a:chOff x="0" y="0"/>
          <a:chExt cx="0" cy="0"/>
        </a:xfrm>
      </p:grpSpPr>
      <p:sp>
        <p:nvSpPr>
          <p:cNvPr id="625" name="Google Shape;625;p86"/>
          <p:cNvSpPr txBox="1"/>
          <p:nvPr>
            <p:ph type="ctrTitle"/>
          </p:nvPr>
        </p:nvSpPr>
        <p:spPr>
          <a:xfrm>
            <a:off x="1049221" y="331706"/>
            <a:ext cx="9993572" cy="86138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2800"/>
              <a:buFont typeface="Georgia"/>
              <a:buNone/>
            </a:pPr>
            <a:r>
              <a:rPr b="0" i="0" lang="en-US" sz="2800" u="none" cap="none" strike="noStrike">
                <a:solidFill>
                  <a:schemeClr val="lt1"/>
                </a:solidFill>
                <a:latin typeface="Georgia"/>
                <a:ea typeface="Georgia"/>
                <a:cs typeface="Georgia"/>
                <a:sym typeface="Georgia"/>
              </a:rPr>
              <a:t>Cash/Check Handling</a:t>
            </a:r>
            <a:endParaRPr/>
          </a:p>
        </p:txBody>
      </p:sp>
      <p:sp>
        <p:nvSpPr>
          <p:cNvPr id="626" name="Google Shape;626;p86"/>
          <p:cNvSpPr txBox="1"/>
          <p:nvPr>
            <p:ph idx="1" type="subTitle"/>
          </p:nvPr>
        </p:nvSpPr>
        <p:spPr>
          <a:xfrm>
            <a:off x="943541" y="1378785"/>
            <a:ext cx="10204930" cy="499187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lt1"/>
              </a:buClr>
              <a:buSzPts val="1600"/>
              <a:buFont typeface="Arial"/>
              <a:buNone/>
            </a:pPr>
            <a:r>
              <a:rPr b="0" i="0" lang="en-US" sz="1600" u="sng" cap="none" strike="noStrike">
                <a:solidFill>
                  <a:schemeClr val="lt1"/>
                </a:solidFill>
                <a:latin typeface="Verdana"/>
                <a:ea typeface="Verdana"/>
                <a:cs typeface="Verdana"/>
                <a:sym typeface="Verdana"/>
              </a:rPr>
              <a:t>Cash and checks must be delivered to the Business Office on a daily basis</a:t>
            </a:r>
            <a:r>
              <a:rPr b="0" i="0" lang="en-US" sz="1600" u="none" cap="none" strike="noStrike">
                <a:solidFill>
                  <a:schemeClr val="lt1"/>
                </a:solidFill>
                <a:latin typeface="Verdana"/>
                <a:ea typeface="Verdana"/>
                <a:cs typeface="Verdana"/>
                <a:sym typeface="Verdana"/>
              </a:rPr>
              <a:t>.  </a:t>
            </a:r>
            <a:r>
              <a:rPr b="1" i="0" lang="en-US" sz="1600" u="none" cap="none" strike="noStrike">
                <a:solidFill>
                  <a:schemeClr val="lt1"/>
                </a:solidFill>
                <a:latin typeface="Verdana"/>
                <a:ea typeface="Verdana"/>
                <a:cs typeface="Verdana"/>
                <a:sym typeface="Verdana"/>
              </a:rPr>
              <a:t>DO NOT </a:t>
            </a:r>
            <a:r>
              <a:rPr b="0" i="0" lang="en-US" sz="1600" u="none" cap="none" strike="noStrike">
                <a:solidFill>
                  <a:schemeClr val="lt1"/>
                </a:solidFill>
                <a:latin typeface="Verdana"/>
                <a:ea typeface="Verdana"/>
                <a:cs typeface="Verdana"/>
                <a:sym typeface="Verdana"/>
              </a:rPr>
              <a:t>store funds in your lockers – we have a safe in our office for this purpose!</a:t>
            </a:r>
            <a:endParaRPr/>
          </a:p>
          <a:p>
            <a:pPr indent="0" lvl="0" marL="0" marR="0" rtl="0" algn="l">
              <a:lnSpc>
                <a:spcPct val="120000"/>
              </a:lnSpc>
              <a:spcBef>
                <a:spcPts val="320"/>
              </a:spcBef>
              <a:spcAft>
                <a:spcPts val="0"/>
              </a:spcAft>
              <a:buClr>
                <a:srgbClr val="90918D"/>
              </a:buClr>
              <a:buSzPts val="1600"/>
              <a:buFont typeface="Arial"/>
              <a:buNone/>
            </a:pPr>
            <a:r>
              <a:t/>
            </a:r>
            <a:endParaRPr b="0" i="0" sz="1600" u="none" cap="none" strike="noStrike">
              <a:solidFill>
                <a:schemeClr val="lt1"/>
              </a:solidFill>
              <a:latin typeface="Verdana"/>
              <a:ea typeface="Verdana"/>
              <a:cs typeface="Verdana"/>
              <a:sym typeface="Verdana"/>
            </a:endParaRPr>
          </a:p>
          <a:p>
            <a:pPr indent="0" lvl="0" marL="0" marR="0" rtl="0" algn="l">
              <a:lnSpc>
                <a:spcPct val="120000"/>
              </a:lnSpc>
              <a:spcBef>
                <a:spcPts val="320"/>
              </a:spcBef>
              <a:spcAft>
                <a:spcPts val="0"/>
              </a:spcAft>
              <a:buClr>
                <a:schemeClr val="lt1"/>
              </a:buClr>
              <a:buSzPts val="1600"/>
              <a:buFont typeface="Arial"/>
              <a:buNone/>
            </a:pPr>
            <a:r>
              <a:rPr b="0" i="0" lang="en-US" sz="1600" u="none" cap="none" strike="noStrike">
                <a:solidFill>
                  <a:schemeClr val="lt1"/>
                </a:solidFill>
                <a:latin typeface="Verdana"/>
                <a:ea typeface="Verdana"/>
                <a:cs typeface="Verdana"/>
                <a:sym typeface="Verdana"/>
              </a:rPr>
              <a:t>If you </a:t>
            </a:r>
            <a:r>
              <a:rPr b="1" i="0" lang="en-US" sz="1600" u="none" cap="none" strike="noStrike">
                <a:solidFill>
                  <a:srgbClr val="92D050"/>
                </a:solidFill>
                <a:latin typeface="Verdana"/>
                <a:ea typeface="Verdana"/>
                <a:cs typeface="Verdana"/>
                <a:sym typeface="Verdana"/>
              </a:rPr>
              <a:t>turn cash in</a:t>
            </a:r>
            <a:r>
              <a:rPr b="0" i="0" lang="en-US" sz="1600" u="none" cap="none" strike="noStrike">
                <a:solidFill>
                  <a:schemeClr val="lt1"/>
                </a:solidFill>
                <a:latin typeface="Verdana"/>
                <a:ea typeface="Verdana"/>
                <a:cs typeface="Verdana"/>
                <a:sym typeface="Verdana"/>
              </a:rPr>
              <a:t>, get a written, signed receipt by the Business office!</a:t>
            </a:r>
            <a:endParaRPr b="0" i="0" sz="1600" u="none" cap="none" strike="noStrike">
              <a:solidFill>
                <a:schemeClr val="lt1"/>
              </a:solidFill>
              <a:latin typeface="Verdana"/>
              <a:ea typeface="Verdana"/>
              <a:cs typeface="Verdana"/>
              <a:sym typeface="Verdana"/>
            </a:endParaRPr>
          </a:p>
          <a:p>
            <a:pPr indent="0" lvl="0" marL="0" marR="0" rtl="0" algn="l">
              <a:lnSpc>
                <a:spcPct val="120000"/>
              </a:lnSpc>
              <a:spcBef>
                <a:spcPts val="320"/>
              </a:spcBef>
              <a:spcAft>
                <a:spcPts val="0"/>
              </a:spcAft>
              <a:buClr>
                <a:srgbClr val="90918D"/>
              </a:buClr>
              <a:buSzPts val="1600"/>
              <a:buFont typeface="Arial"/>
              <a:buNone/>
            </a:pPr>
            <a:r>
              <a:t/>
            </a:r>
            <a:endParaRPr b="0" i="1" sz="1600" u="none" cap="none" strike="noStrike">
              <a:solidFill>
                <a:schemeClr val="lt1"/>
              </a:solidFill>
              <a:latin typeface="Verdana"/>
              <a:ea typeface="Verdana"/>
              <a:cs typeface="Verdana"/>
              <a:sym typeface="Verdana"/>
            </a:endParaRPr>
          </a:p>
          <a:p>
            <a:pPr indent="0" lvl="0" marL="0" marR="0" rtl="0" algn="l">
              <a:lnSpc>
                <a:spcPct val="120000"/>
              </a:lnSpc>
              <a:spcBef>
                <a:spcPts val="320"/>
              </a:spcBef>
              <a:spcAft>
                <a:spcPts val="0"/>
              </a:spcAft>
              <a:buClr>
                <a:schemeClr val="lt1"/>
              </a:buClr>
              <a:buSzPts val="1600"/>
              <a:buFont typeface="Arial"/>
              <a:buNone/>
            </a:pPr>
            <a:r>
              <a:rPr b="0" i="0" lang="en-US" sz="1600" u="none" cap="none" strike="noStrike">
                <a:solidFill>
                  <a:schemeClr val="lt1"/>
                </a:solidFill>
                <a:latin typeface="Verdana"/>
                <a:ea typeface="Verdana"/>
                <a:cs typeface="Verdana"/>
                <a:sym typeface="Verdana"/>
              </a:rPr>
              <a:t>We have a limited number of lockable </a:t>
            </a:r>
            <a:r>
              <a:rPr b="1" i="0" lang="en-US" sz="1600" u="none" cap="none" strike="noStrike">
                <a:solidFill>
                  <a:srgbClr val="92D050"/>
                </a:solidFill>
                <a:latin typeface="Verdana"/>
                <a:ea typeface="Verdana"/>
                <a:cs typeface="Verdana"/>
                <a:sym typeface="Verdana"/>
              </a:rPr>
              <a:t>cash boxes </a:t>
            </a:r>
            <a:r>
              <a:rPr b="0" i="0" lang="en-US" sz="1600" u="none" cap="none" strike="noStrike">
                <a:solidFill>
                  <a:schemeClr val="lt1"/>
                </a:solidFill>
                <a:latin typeface="Verdana"/>
                <a:ea typeface="Verdana"/>
                <a:cs typeface="Verdana"/>
                <a:sym typeface="Verdana"/>
              </a:rPr>
              <a:t>that you can use for your events.  They are empty (you must arrange for your own change fund) and must be reserved in advance.</a:t>
            </a:r>
            <a:endParaRPr/>
          </a:p>
          <a:p>
            <a:pPr indent="0" lvl="0" marL="0" marR="0" rtl="0" algn="l">
              <a:lnSpc>
                <a:spcPct val="120000"/>
              </a:lnSpc>
              <a:spcBef>
                <a:spcPts val="320"/>
              </a:spcBef>
              <a:spcAft>
                <a:spcPts val="0"/>
              </a:spcAft>
              <a:buClr>
                <a:srgbClr val="90918D"/>
              </a:buClr>
              <a:buSzPts val="1600"/>
              <a:buFont typeface="Arial"/>
              <a:buNone/>
            </a:pPr>
            <a:r>
              <a:t/>
            </a:r>
            <a:endParaRPr b="0" i="0" sz="1600" u="none" cap="none" strike="noStrike">
              <a:solidFill>
                <a:schemeClr val="lt1"/>
              </a:solidFill>
              <a:latin typeface="Verdana"/>
              <a:ea typeface="Verdana"/>
              <a:cs typeface="Verdana"/>
              <a:sym typeface="Verdana"/>
            </a:endParaRPr>
          </a:p>
          <a:p>
            <a:pPr indent="0" lvl="0" marL="0" marR="0" rtl="0" algn="l">
              <a:lnSpc>
                <a:spcPct val="120000"/>
              </a:lnSpc>
              <a:spcBef>
                <a:spcPts val="320"/>
              </a:spcBef>
              <a:spcAft>
                <a:spcPts val="0"/>
              </a:spcAft>
              <a:buClr>
                <a:schemeClr val="lt1"/>
              </a:buClr>
              <a:buSzPts val="1600"/>
              <a:buFont typeface="Arial"/>
              <a:buNone/>
            </a:pPr>
            <a:r>
              <a:rPr b="0" i="0" lang="en-US" sz="1600" u="none" cap="none" strike="noStrike">
                <a:solidFill>
                  <a:schemeClr val="lt1"/>
                </a:solidFill>
                <a:latin typeface="Verdana"/>
                <a:ea typeface="Verdana"/>
                <a:cs typeface="Verdana"/>
                <a:sym typeface="Verdana"/>
              </a:rPr>
              <a:t>If you are holding a fundraiser for a non-Yale organization, the money you raise </a:t>
            </a:r>
            <a:r>
              <a:rPr b="0" i="1" lang="en-US" sz="1600" u="none" cap="none" strike="noStrike">
                <a:solidFill>
                  <a:schemeClr val="lt1"/>
                </a:solidFill>
                <a:latin typeface="Verdana"/>
                <a:ea typeface="Verdana"/>
                <a:cs typeface="Verdana"/>
                <a:sym typeface="Verdana"/>
              </a:rPr>
              <a:t>cannot</a:t>
            </a:r>
            <a:r>
              <a:rPr b="0" i="0" lang="en-US" sz="1600" u="none" cap="none" strike="noStrike">
                <a:solidFill>
                  <a:schemeClr val="lt1"/>
                </a:solidFill>
                <a:latin typeface="Verdana"/>
                <a:ea typeface="Verdana"/>
                <a:cs typeface="Verdana"/>
                <a:sym typeface="Verdana"/>
              </a:rPr>
              <a:t> be deposited into your SIG account – it must be identified in advance and deposited into a separate Yale account.  Please contact the Business Office prior to your event for assistance.</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1" name="Shape 631"/>
        <p:cNvGrpSpPr/>
        <p:nvPr/>
      </p:nvGrpSpPr>
      <p:grpSpPr>
        <a:xfrm>
          <a:off x="0" y="0"/>
          <a:ext cx="0" cy="0"/>
          <a:chOff x="0" y="0"/>
          <a:chExt cx="0" cy="0"/>
        </a:xfrm>
      </p:grpSpPr>
      <p:sp>
        <p:nvSpPr>
          <p:cNvPr id="632" name="Google Shape;632;p87"/>
          <p:cNvSpPr txBox="1"/>
          <p:nvPr>
            <p:ph type="ctrTitle"/>
          </p:nvPr>
        </p:nvSpPr>
        <p:spPr>
          <a:xfrm>
            <a:off x="1049223" y="933223"/>
            <a:ext cx="9993572" cy="86138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2800"/>
              <a:buFont typeface="Georgia"/>
              <a:buNone/>
            </a:pPr>
            <a:r>
              <a:rPr b="0" i="0" lang="en-US" sz="2800" u="none" cap="none" strike="noStrike">
                <a:solidFill>
                  <a:schemeClr val="lt1"/>
                </a:solidFill>
                <a:latin typeface="Georgia"/>
                <a:ea typeface="Georgia"/>
                <a:cs typeface="Georgia"/>
                <a:sym typeface="Georgia"/>
              </a:rPr>
              <a:t>Gifts/Donations to SIGs</a:t>
            </a:r>
            <a:endParaRPr/>
          </a:p>
        </p:txBody>
      </p:sp>
      <p:sp>
        <p:nvSpPr>
          <p:cNvPr id="633" name="Google Shape;633;p87"/>
          <p:cNvSpPr txBox="1"/>
          <p:nvPr>
            <p:ph idx="1" type="subTitle"/>
          </p:nvPr>
        </p:nvSpPr>
        <p:spPr>
          <a:xfrm>
            <a:off x="1049223" y="1942728"/>
            <a:ext cx="9993572" cy="3676907"/>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lt1"/>
              </a:buClr>
              <a:buSzPts val="1600"/>
              <a:buFont typeface="Arial"/>
              <a:buNone/>
            </a:pPr>
            <a:r>
              <a:rPr b="0" i="0" lang="en-US" sz="1600" u="none" cap="none" strike="noStrike">
                <a:solidFill>
                  <a:schemeClr val="lt1"/>
                </a:solidFill>
                <a:latin typeface="Verdana"/>
                <a:ea typeface="Verdana"/>
                <a:cs typeface="Verdana"/>
                <a:sym typeface="Verdana"/>
              </a:rPr>
              <a:t>If you receive a monetary gift from an outside entity, it must go through the F&amp;ES Development Office to be processed.</a:t>
            </a:r>
            <a:endParaRPr/>
          </a:p>
          <a:p>
            <a:pPr indent="0" lvl="0" marL="0" marR="0" rtl="0" algn="l">
              <a:lnSpc>
                <a:spcPct val="120000"/>
              </a:lnSpc>
              <a:spcBef>
                <a:spcPts val="320"/>
              </a:spcBef>
              <a:spcAft>
                <a:spcPts val="0"/>
              </a:spcAft>
              <a:buClr>
                <a:srgbClr val="90918D"/>
              </a:buClr>
              <a:buSzPts val="1600"/>
              <a:buFont typeface="Arial"/>
              <a:buNone/>
            </a:pPr>
            <a:r>
              <a:t/>
            </a:r>
            <a:endParaRPr b="0" i="0" sz="1600" u="none" cap="none" strike="noStrike">
              <a:solidFill>
                <a:schemeClr val="lt1"/>
              </a:solidFill>
              <a:latin typeface="Verdana"/>
              <a:ea typeface="Verdana"/>
              <a:cs typeface="Verdana"/>
              <a:sym typeface="Verdana"/>
            </a:endParaRPr>
          </a:p>
          <a:p>
            <a:pPr indent="0" lvl="0" marL="0" marR="0" rtl="0" algn="l">
              <a:lnSpc>
                <a:spcPct val="120000"/>
              </a:lnSpc>
              <a:spcBef>
                <a:spcPts val="320"/>
              </a:spcBef>
              <a:spcAft>
                <a:spcPts val="0"/>
              </a:spcAft>
              <a:buClr>
                <a:schemeClr val="lt1"/>
              </a:buClr>
              <a:buSzPts val="1600"/>
              <a:buFont typeface="Arial"/>
              <a:buNone/>
            </a:pPr>
            <a:r>
              <a:rPr b="0" i="0" lang="en-US" sz="1600" u="none" cap="none" strike="noStrike">
                <a:solidFill>
                  <a:schemeClr val="lt1"/>
                </a:solidFill>
                <a:latin typeface="Verdana"/>
                <a:ea typeface="Verdana"/>
                <a:cs typeface="Verdana"/>
                <a:sym typeface="Verdana"/>
              </a:rPr>
              <a:t>If an outside entity wants a formal letter from the university acknowledging the gift, a value must be given to the gift donated, and it must be submitted to the Development Office for processing.</a:t>
            </a:r>
            <a:endParaRPr/>
          </a:p>
        </p:txBody>
      </p:sp>
      <p:pic>
        <p:nvPicPr>
          <p:cNvPr descr="Public Domain Clip Art Image | &lt;strong&gt;Donation&lt;/strong&gt; button | ID ..." id="634" name="Google Shape;634;p87"/>
          <p:cNvPicPr preferRelativeResize="0"/>
          <p:nvPr/>
        </p:nvPicPr>
        <p:blipFill rotWithShape="1">
          <a:blip r:embed="rId3">
            <a:alphaModFix/>
          </a:blip>
          <a:srcRect b="0" l="0" r="0" t="0"/>
          <a:stretch/>
        </p:blipFill>
        <p:spPr>
          <a:xfrm>
            <a:off x="7338497" y="4341183"/>
            <a:ext cx="2877608" cy="176621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9" name="Shape 639"/>
        <p:cNvGrpSpPr/>
        <p:nvPr/>
      </p:nvGrpSpPr>
      <p:grpSpPr>
        <a:xfrm>
          <a:off x="0" y="0"/>
          <a:ext cx="0" cy="0"/>
          <a:chOff x="0" y="0"/>
          <a:chExt cx="0" cy="0"/>
        </a:xfrm>
      </p:grpSpPr>
      <p:sp>
        <p:nvSpPr>
          <p:cNvPr id="640" name="Google Shape;640;p88"/>
          <p:cNvSpPr txBox="1"/>
          <p:nvPr>
            <p:ph type="ctrTitle"/>
          </p:nvPr>
        </p:nvSpPr>
        <p:spPr>
          <a:xfrm>
            <a:off x="1049223" y="933223"/>
            <a:ext cx="9993572" cy="86138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2800"/>
              <a:buFont typeface="Georgia"/>
              <a:buNone/>
            </a:pPr>
            <a:r>
              <a:rPr b="0" i="0" lang="en-US" sz="2800" u="none" cap="none" strike="noStrike">
                <a:solidFill>
                  <a:schemeClr val="lt1"/>
                </a:solidFill>
                <a:latin typeface="Georgia"/>
                <a:ea typeface="Georgia"/>
                <a:cs typeface="Georgia"/>
                <a:sym typeface="Georgia"/>
              </a:rPr>
              <a:t>Monthly Financial Reports </a:t>
            </a:r>
            <a:endParaRPr/>
          </a:p>
        </p:txBody>
      </p:sp>
      <p:sp>
        <p:nvSpPr>
          <p:cNvPr id="641" name="Google Shape;641;p88"/>
          <p:cNvSpPr txBox="1"/>
          <p:nvPr>
            <p:ph idx="1" type="subTitle"/>
          </p:nvPr>
        </p:nvSpPr>
        <p:spPr>
          <a:xfrm>
            <a:off x="1049223" y="1942728"/>
            <a:ext cx="9993572" cy="3676907"/>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rgbClr val="92D050"/>
              </a:buClr>
              <a:buSzPts val="1600"/>
              <a:buFont typeface="Arial"/>
              <a:buNone/>
            </a:pPr>
            <a:r>
              <a:rPr b="1" i="0" lang="en-US" sz="1600" u="none" cap="none" strike="noStrike">
                <a:solidFill>
                  <a:srgbClr val="92D050"/>
                </a:solidFill>
                <a:latin typeface="Verdana"/>
                <a:ea typeface="Verdana"/>
                <a:cs typeface="Verdana"/>
                <a:sym typeface="Verdana"/>
              </a:rPr>
              <a:t>Every month</a:t>
            </a:r>
            <a:r>
              <a:rPr b="0" i="0" lang="en-US" sz="1600" u="none" cap="none" strike="noStrike">
                <a:solidFill>
                  <a:schemeClr val="lt1"/>
                </a:solidFill>
                <a:latin typeface="Verdana"/>
                <a:ea typeface="Verdana"/>
                <a:cs typeface="Verdana"/>
                <a:sym typeface="Verdana"/>
              </a:rPr>
              <a:t>, a statement of your SIG account will be sent to the leaders of the SIG via your Yale email.  (Check your SPAM folder!)</a:t>
            </a:r>
            <a:endParaRPr/>
          </a:p>
          <a:p>
            <a:pPr indent="0" lvl="0" marL="0" marR="0" rtl="0" algn="l">
              <a:lnSpc>
                <a:spcPct val="120000"/>
              </a:lnSpc>
              <a:spcBef>
                <a:spcPts val="320"/>
              </a:spcBef>
              <a:spcAft>
                <a:spcPts val="0"/>
              </a:spcAft>
              <a:buClr>
                <a:srgbClr val="90918D"/>
              </a:buClr>
              <a:buSzPts val="1600"/>
              <a:buFont typeface="Arial"/>
              <a:buNone/>
            </a:pPr>
            <a:r>
              <a:t/>
            </a:r>
            <a:endParaRPr b="0" i="0" sz="1600" u="none" cap="none" strike="noStrike">
              <a:solidFill>
                <a:schemeClr val="lt1"/>
              </a:solidFill>
              <a:latin typeface="Verdana"/>
              <a:ea typeface="Verdana"/>
              <a:cs typeface="Verdana"/>
              <a:sym typeface="Verdana"/>
            </a:endParaRPr>
          </a:p>
          <a:p>
            <a:pPr indent="0" lvl="0" marL="0" marR="0" rtl="0" algn="l">
              <a:lnSpc>
                <a:spcPct val="120000"/>
              </a:lnSpc>
              <a:spcBef>
                <a:spcPts val="320"/>
              </a:spcBef>
              <a:spcAft>
                <a:spcPts val="0"/>
              </a:spcAft>
              <a:buClr>
                <a:schemeClr val="lt1"/>
              </a:buClr>
              <a:buSzPts val="1600"/>
              <a:buFont typeface="Arial"/>
              <a:buNone/>
            </a:pPr>
            <a:r>
              <a:rPr b="0" i="0" lang="en-US" sz="1600" u="none" cap="none" strike="noStrike">
                <a:solidFill>
                  <a:schemeClr val="lt1"/>
                </a:solidFill>
                <a:latin typeface="Verdana"/>
                <a:ea typeface="Verdana"/>
                <a:cs typeface="Verdana"/>
                <a:sym typeface="Verdana"/>
              </a:rPr>
              <a:t>To learn to read and interpret these reports, contact your assigned Financial Assistant and make an appointment to </a:t>
            </a:r>
            <a:r>
              <a:rPr b="1" i="0" lang="en-US" sz="1600" u="none" cap="none" strike="noStrike">
                <a:solidFill>
                  <a:srgbClr val="92D050"/>
                </a:solidFill>
                <a:latin typeface="Verdana"/>
                <a:ea typeface="Verdana"/>
                <a:cs typeface="Verdana"/>
                <a:sym typeface="Verdana"/>
              </a:rPr>
              <a:t>review your report</a:t>
            </a:r>
            <a:r>
              <a:rPr b="0" i="0" lang="en-US" sz="1600" u="none" cap="none" strike="noStrike">
                <a:solidFill>
                  <a:schemeClr val="lt1"/>
                </a:solidFill>
                <a:latin typeface="Verdana"/>
                <a:ea typeface="Verdana"/>
                <a:cs typeface="Verdana"/>
                <a:sym typeface="Verdana"/>
              </a:rPr>
              <a:t>.</a:t>
            </a:r>
            <a:endParaRPr/>
          </a:p>
          <a:p>
            <a:pPr indent="0" lvl="0" marL="0" marR="0" rtl="0" algn="l">
              <a:lnSpc>
                <a:spcPct val="120000"/>
              </a:lnSpc>
              <a:spcBef>
                <a:spcPts val="320"/>
              </a:spcBef>
              <a:spcAft>
                <a:spcPts val="0"/>
              </a:spcAft>
              <a:buClr>
                <a:srgbClr val="90918D"/>
              </a:buClr>
              <a:buSzPts val="1600"/>
              <a:buFont typeface="Arial"/>
              <a:buNone/>
            </a:pPr>
            <a:r>
              <a:t/>
            </a:r>
            <a:endParaRPr b="0" i="0" sz="1600" u="none" cap="none" strike="noStrike">
              <a:solidFill>
                <a:schemeClr val="lt1"/>
              </a:solidFill>
              <a:latin typeface="Verdana"/>
              <a:ea typeface="Verdana"/>
              <a:cs typeface="Verdana"/>
              <a:sym typeface="Verdana"/>
            </a:endParaRPr>
          </a:p>
          <a:p>
            <a:pPr indent="0" lvl="0" marL="0" marR="0" rtl="0" algn="l">
              <a:lnSpc>
                <a:spcPct val="120000"/>
              </a:lnSpc>
              <a:spcBef>
                <a:spcPts val="320"/>
              </a:spcBef>
              <a:spcAft>
                <a:spcPts val="0"/>
              </a:spcAft>
              <a:buClr>
                <a:schemeClr val="lt1"/>
              </a:buClr>
              <a:buSzPts val="1600"/>
              <a:buFont typeface="Arial"/>
              <a:buNone/>
            </a:pPr>
            <a:r>
              <a:rPr b="1" i="0" lang="en-US" sz="1600" u="sng" cap="none" strike="noStrike">
                <a:solidFill>
                  <a:schemeClr val="lt1"/>
                </a:solidFill>
                <a:latin typeface="Verdana"/>
                <a:ea typeface="Verdana"/>
                <a:cs typeface="Verdana"/>
                <a:sym typeface="Verdana"/>
              </a:rPr>
              <a:t>You</a:t>
            </a:r>
            <a:r>
              <a:rPr b="0" i="0" lang="en-US" sz="1600" u="none" cap="none" strike="noStrike">
                <a:solidFill>
                  <a:schemeClr val="lt1"/>
                </a:solidFill>
                <a:latin typeface="Verdana"/>
                <a:ea typeface="Verdana"/>
                <a:cs typeface="Verdana"/>
                <a:sym typeface="Verdana"/>
              </a:rPr>
              <a:t> are responsible for reviewing these reports and reconciling them against your own records of transactions.</a:t>
            </a:r>
            <a:endParaRPr/>
          </a:p>
          <a:p>
            <a:pPr indent="0" lvl="0" marL="0" marR="0" rtl="0" algn="l">
              <a:lnSpc>
                <a:spcPct val="120000"/>
              </a:lnSpc>
              <a:spcBef>
                <a:spcPts val="320"/>
              </a:spcBef>
              <a:spcAft>
                <a:spcPts val="0"/>
              </a:spcAft>
              <a:buClr>
                <a:srgbClr val="90918D"/>
              </a:buClr>
              <a:buSzPts val="1600"/>
              <a:buFont typeface="Arial"/>
              <a:buNone/>
            </a:pPr>
            <a:r>
              <a:t/>
            </a:r>
            <a:endParaRPr b="0" i="0" sz="1600" u="none" cap="none" strike="noStrike">
              <a:solidFill>
                <a:schemeClr val="lt1"/>
              </a:solidFill>
              <a:latin typeface="Verdana"/>
              <a:ea typeface="Verdana"/>
              <a:cs typeface="Verdana"/>
              <a:sym typeface="Verdana"/>
            </a:endParaRPr>
          </a:p>
          <a:p>
            <a:pPr indent="0" lvl="0" marL="0" marR="0" rtl="0" algn="l">
              <a:lnSpc>
                <a:spcPct val="120000"/>
              </a:lnSpc>
              <a:spcBef>
                <a:spcPts val="320"/>
              </a:spcBef>
              <a:spcAft>
                <a:spcPts val="0"/>
              </a:spcAft>
              <a:buClr>
                <a:schemeClr val="lt1"/>
              </a:buClr>
              <a:buSzPts val="1600"/>
              <a:buFont typeface="Arial"/>
              <a:buNone/>
            </a:pPr>
            <a:r>
              <a:rPr b="0" i="0" lang="en-US" sz="1600" u="none" cap="none" strike="noStrike">
                <a:solidFill>
                  <a:schemeClr val="lt1"/>
                </a:solidFill>
                <a:latin typeface="Verdana"/>
                <a:ea typeface="Verdana"/>
                <a:cs typeface="Verdana"/>
                <a:sym typeface="Verdana"/>
              </a:rPr>
              <a:t>If something seems amiss, contact your Financial Assistant for help.</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0" name="Shape 400"/>
        <p:cNvGrpSpPr/>
        <p:nvPr/>
      </p:nvGrpSpPr>
      <p:grpSpPr>
        <a:xfrm>
          <a:off x="0" y="0"/>
          <a:ext cx="0" cy="0"/>
          <a:chOff x="0" y="0"/>
          <a:chExt cx="0" cy="0"/>
        </a:xfrm>
      </p:grpSpPr>
      <p:sp>
        <p:nvSpPr>
          <p:cNvPr id="401" name="Google Shape;401;p6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3600"/>
              <a:buFont typeface="Trebuchet MS"/>
              <a:buNone/>
            </a:pPr>
            <a:r>
              <a:rPr b="0" i="0" lang="en-US" sz="3600" u="none" cap="none" strike="noStrike">
                <a:solidFill>
                  <a:schemeClr val="accent1"/>
                </a:solidFill>
                <a:latin typeface="Trebuchet MS"/>
                <a:ea typeface="Trebuchet MS"/>
                <a:cs typeface="Trebuchet MS"/>
                <a:sym typeface="Trebuchet MS"/>
              </a:rPr>
              <a:t>Key Points from Budget Guidelines</a:t>
            </a:r>
            <a:endParaRPr/>
          </a:p>
        </p:txBody>
      </p:sp>
      <p:sp>
        <p:nvSpPr>
          <p:cNvPr id="402" name="Google Shape;402;p62"/>
          <p:cNvSpPr txBox="1"/>
          <p:nvPr>
            <p:ph idx="1" type="body"/>
          </p:nvPr>
        </p:nvSpPr>
        <p:spPr>
          <a:xfrm>
            <a:off x="677334" y="1260022"/>
            <a:ext cx="8596800" cy="3880800"/>
          </a:xfrm>
          <a:prstGeom prst="rect">
            <a:avLst/>
          </a:prstGeom>
          <a:noFill/>
          <a:ln>
            <a:noFill/>
          </a:ln>
        </p:spPr>
        <p:txBody>
          <a:bodyPr anchorCtr="0" anchor="t" bIns="45700" lIns="91425" spcFirstLastPara="1" rIns="91425" wrap="square" tIns="45700">
            <a:noAutofit/>
          </a:bodyPr>
          <a:lstStyle/>
          <a:p>
            <a:pPr indent="-347980" lvl="0" marL="342900" rtl="0" algn="l">
              <a:spcBef>
                <a:spcPts val="1000"/>
              </a:spcBef>
              <a:spcAft>
                <a:spcPts val="0"/>
              </a:spcAft>
              <a:buClr>
                <a:schemeClr val="accent1"/>
              </a:buClr>
              <a:buSzPts val="2000"/>
              <a:buFont typeface="Noto Sans Symbols"/>
              <a:buChar char="▶"/>
            </a:pPr>
            <a:r>
              <a:rPr lang="en-US" sz="2000"/>
              <a:t>All funding will provided on an </a:t>
            </a:r>
            <a:r>
              <a:rPr b="1" lang="en-US" sz="2000"/>
              <a:t>ad-hoc request basis </a:t>
            </a:r>
            <a:endParaRPr b="1" sz="2000"/>
          </a:p>
          <a:p>
            <a:pPr indent="-311150" lvl="1" marL="742950" marR="0" rtl="0" algn="l">
              <a:spcBef>
                <a:spcPts val="0"/>
              </a:spcBef>
              <a:spcAft>
                <a:spcPts val="0"/>
              </a:spcAft>
              <a:buClr>
                <a:schemeClr val="accent1"/>
              </a:buClr>
              <a:buSzPts val="2000"/>
              <a:buFont typeface="Noto Sans Symbols"/>
              <a:buChar char="▶"/>
            </a:pPr>
            <a:r>
              <a:rPr lang="en-US" sz="2000"/>
              <a:t>There are no SIG budgets at the beginning of the term</a:t>
            </a:r>
            <a:endParaRPr sz="2000"/>
          </a:p>
          <a:p>
            <a:pPr indent="-347980" lvl="0" marL="342900" marR="0" rtl="0" algn="l">
              <a:spcBef>
                <a:spcPts val="1000"/>
              </a:spcBef>
              <a:spcAft>
                <a:spcPts val="0"/>
              </a:spcAft>
              <a:buClr>
                <a:schemeClr val="accent1"/>
              </a:buClr>
              <a:buSzPts val="2000"/>
              <a:buFont typeface="Noto Sans Symbols"/>
              <a:buChar char="▶"/>
            </a:pPr>
            <a:r>
              <a:rPr b="1" i="0" lang="en-US" sz="2000" u="none" cap="none" strike="noStrike">
                <a:solidFill>
                  <a:srgbClr val="3F3F3F"/>
                </a:solidFill>
              </a:rPr>
              <a:t>Reporting</a:t>
            </a:r>
            <a:endParaRPr b="1" sz="2000"/>
          </a:p>
          <a:p>
            <a:pPr indent="-311150" lvl="1" marL="742950" marR="0" rtl="0" algn="l">
              <a:spcBef>
                <a:spcPts val="1000"/>
              </a:spcBef>
              <a:spcAft>
                <a:spcPts val="0"/>
              </a:spcAft>
              <a:buClr>
                <a:schemeClr val="accent1"/>
              </a:buClr>
              <a:buSzPts val="2000"/>
              <a:buFont typeface="Noto Sans Symbols"/>
              <a:buChar char="▶"/>
            </a:pPr>
            <a:r>
              <a:rPr i="1" lang="en-US" sz="2000" u="none" cap="none" strike="noStrike">
                <a:solidFill>
                  <a:srgbClr val="FF0000"/>
                </a:solidFill>
              </a:rPr>
              <a:t>If a receipt is not submitted within five days of an event,</a:t>
            </a:r>
            <a:r>
              <a:rPr b="1" i="1" lang="en-US" sz="2000" u="none" cap="none" strike="noStrike">
                <a:solidFill>
                  <a:srgbClr val="FF0000"/>
                </a:solidFill>
                <a:latin typeface="Trebuchet MS"/>
                <a:ea typeface="Trebuchet MS"/>
                <a:cs typeface="Trebuchet MS"/>
                <a:sym typeface="Trebuchet MS"/>
              </a:rPr>
              <a:t> no other </a:t>
            </a:r>
            <a:r>
              <a:rPr b="1" i="1" lang="en-US" sz="2000">
                <a:solidFill>
                  <a:srgbClr val="FF0000"/>
                </a:solidFill>
              </a:rPr>
              <a:t>events will be funded until the receipts are submitted.</a:t>
            </a:r>
            <a:endParaRPr b="1" i="1" sz="2000" u="none" cap="none" strike="noStrike">
              <a:solidFill>
                <a:srgbClr val="3F3F3F"/>
              </a:solidFill>
              <a:latin typeface="Trebuchet MS"/>
              <a:ea typeface="Trebuchet MS"/>
              <a:cs typeface="Trebuchet MS"/>
              <a:sym typeface="Trebuchet MS"/>
            </a:endParaRPr>
          </a:p>
          <a:p>
            <a:pPr indent="-311150" lvl="1" marL="742950" marR="0" rtl="0" algn="l">
              <a:spcBef>
                <a:spcPts val="1000"/>
              </a:spcBef>
              <a:spcAft>
                <a:spcPts val="0"/>
              </a:spcAft>
              <a:buClr>
                <a:schemeClr val="accent1"/>
              </a:buClr>
              <a:buSzPts val="2000"/>
              <a:buFont typeface="Noto Sans Symbols"/>
              <a:buChar char="▶"/>
            </a:pPr>
            <a:r>
              <a:rPr i="1" lang="en-US" sz="2000" u="none" cap="none" strike="noStrike">
                <a:solidFill>
                  <a:srgbClr val="FF0000"/>
                </a:solidFill>
              </a:rPr>
              <a:t>Event reports must be submitted within five days of an even</a:t>
            </a:r>
            <a:r>
              <a:rPr i="1" lang="en-US" sz="2000">
                <a:solidFill>
                  <a:srgbClr val="FF0000"/>
                </a:solidFill>
              </a:rPr>
              <a:t>t.</a:t>
            </a:r>
            <a:r>
              <a:rPr b="1" i="1" lang="en-US" sz="2000">
                <a:solidFill>
                  <a:srgbClr val="FF0000"/>
                </a:solidFill>
              </a:rPr>
              <a:t> No other events will be funded until it is submitted</a:t>
            </a:r>
            <a:r>
              <a:rPr b="1" i="1" lang="en-US" sz="2000" u="none" cap="none" strike="noStrike">
                <a:solidFill>
                  <a:srgbClr val="FF0000"/>
                </a:solidFill>
                <a:latin typeface="Trebuchet MS"/>
                <a:ea typeface="Trebuchet MS"/>
                <a:cs typeface="Trebuchet MS"/>
                <a:sym typeface="Trebuchet MS"/>
              </a:rPr>
              <a:t>. </a:t>
            </a:r>
            <a:endParaRPr i="1" sz="2000"/>
          </a:p>
          <a:p>
            <a:pPr indent="-347980" lvl="0" marL="342900" marR="0" rtl="0" algn="l">
              <a:spcBef>
                <a:spcPts val="1000"/>
              </a:spcBef>
              <a:spcAft>
                <a:spcPts val="0"/>
              </a:spcAft>
              <a:buClr>
                <a:schemeClr val="accent1"/>
              </a:buClr>
              <a:buSzPts val="2000"/>
              <a:buFont typeface="Noto Sans Symbols"/>
              <a:buChar char="▶"/>
            </a:pPr>
            <a:r>
              <a:rPr b="0" i="0" lang="en-US" sz="2000" u="none" cap="none" strike="noStrike">
                <a:solidFill>
                  <a:srgbClr val="3F3F3F"/>
                </a:solidFill>
                <a:latin typeface="Trebuchet MS"/>
                <a:ea typeface="Trebuchet MS"/>
                <a:cs typeface="Trebuchet MS"/>
                <a:sym typeface="Trebuchet MS"/>
              </a:rPr>
              <a:t>No retroactive funding</a:t>
            </a:r>
            <a:endParaRPr sz="2000"/>
          </a:p>
          <a:p>
            <a:pPr indent="-311150" lvl="1" marL="742950" marR="0" rtl="0" algn="l">
              <a:spcBef>
                <a:spcPts val="1000"/>
              </a:spcBef>
              <a:spcAft>
                <a:spcPts val="0"/>
              </a:spcAft>
              <a:buClr>
                <a:schemeClr val="accent1"/>
              </a:buClr>
              <a:buSzPts val="2000"/>
              <a:buFont typeface="Noto Sans Symbols"/>
              <a:buChar char="▶"/>
            </a:pPr>
            <a:r>
              <a:rPr b="0" i="0" lang="en-US" sz="2000" u="none" cap="none" strike="noStrike">
                <a:solidFill>
                  <a:srgbClr val="3F3F3F"/>
                </a:solidFill>
                <a:latin typeface="Trebuchet MS"/>
                <a:ea typeface="Trebuchet MS"/>
                <a:cs typeface="Trebuchet MS"/>
                <a:sym typeface="Trebuchet MS"/>
              </a:rPr>
              <a:t>Apply for funding before an event happens</a:t>
            </a:r>
            <a:endParaRPr b="0" i="0" sz="2000" u="none" cap="none" strike="noStrike">
              <a:solidFill>
                <a:srgbClr val="3F3F3F"/>
              </a:solidFill>
              <a:latin typeface="Trebuchet MS"/>
              <a:ea typeface="Trebuchet MS"/>
              <a:cs typeface="Trebuchet MS"/>
              <a:sym typeface="Trebuchet MS"/>
            </a:endParaRPr>
          </a:p>
          <a:p>
            <a:pPr indent="0" lvl="0" marL="342900" rtl="0" algn="l">
              <a:spcBef>
                <a:spcPts val="0"/>
              </a:spcBef>
              <a:spcAft>
                <a:spcPts val="0"/>
              </a:spcAft>
              <a:buNone/>
            </a:pPr>
            <a:r>
              <a:t/>
            </a:r>
            <a:endParaRPr sz="2000"/>
          </a:p>
          <a:p>
            <a:pPr indent="-347980" lvl="0" marL="342900" rtl="0" algn="l">
              <a:spcBef>
                <a:spcPts val="0"/>
              </a:spcBef>
              <a:spcAft>
                <a:spcPts val="0"/>
              </a:spcAft>
              <a:buClr>
                <a:schemeClr val="accent1"/>
              </a:buClr>
              <a:buSzPts val="2000"/>
              <a:buFont typeface="Noto Sans Symbols"/>
              <a:buChar char="▶"/>
            </a:pPr>
            <a:r>
              <a:rPr lang="en-US" sz="2000"/>
              <a:t>There is no carryover </a:t>
            </a:r>
            <a:endParaRPr sz="2000"/>
          </a:p>
          <a:p>
            <a:pPr indent="-311150" lvl="1" marL="742950" rtl="0" algn="l">
              <a:spcBef>
                <a:spcPts val="0"/>
              </a:spcBef>
              <a:spcAft>
                <a:spcPts val="0"/>
              </a:spcAft>
              <a:buClr>
                <a:schemeClr val="accent1"/>
              </a:buClr>
              <a:buSzPts val="2000"/>
              <a:buFont typeface="Noto Sans Symbols"/>
              <a:buChar char="▶"/>
            </a:pPr>
            <a:r>
              <a:rPr lang="en-US" sz="2000"/>
              <a:t>Money from a previous semester does not carry forward into the next.</a:t>
            </a:r>
            <a:endParaRPr sz="2000"/>
          </a:p>
          <a:p>
            <a:pPr indent="-251459" lvl="0" marL="342900" marR="0" rtl="0" algn="l">
              <a:spcBef>
                <a:spcPts val="1000"/>
              </a:spcBef>
              <a:spcAft>
                <a:spcPts val="0"/>
              </a:spcAft>
              <a:buClr>
                <a:schemeClr val="accent1"/>
              </a:buClr>
              <a:buSzPts val="1440"/>
              <a:buFont typeface="Noto Sans Symbols"/>
              <a:buNone/>
            </a:pPr>
            <a:r>
              <a:t/>
            </a:r>
            <a:endParaRPr b="0" i="0" sz="2000" u="none" cap="none" strike="noStrike">
              <a:solidFill>
                <a:srgbClr val="3F3F3F"/>
              </a:solidFill>
              <a:latin typeface="Trebuchet MS"/>
              <a:ea typeface="Trebuchet MS"/>
              <a:cs typeface="Trebuchet MS"/>
              <a:sym typeface="Trebuchet MS"/>
            </a:endParaRPr>
          </a:p>
          <a:p>
            <a:pPr indent="-251459" lvl="0" marL="342900" marR="0" rtl="0" algn="l">
              <a:spcBef>
                <a:spcPts val="1000"/>
              </a:spcBef>
              <a:spcAft>
                <a:spcPts val="0"/>
              </a:spcAft>
              <a:buClr>
                <a:schemeClr val="accent1"/>
              </a:buClr>
              <a:buSzPts val="1440"/>
              <a:buFont typeface="Noto Sans Symbols"/>
              <a:buNone/>
            </a:pPr>
            <a:r>
              <a:t/>
            </a:r>
            <a:endParaRPr b="0" i="0" sz="2000" u="none" cap="none" strike="noStrike">
              <a:solidFill>
                <a:srgbClr val="3F3F3F"/>
              </a:solidFill>
              <a:latin typeface="Trebuchet MS"/>
              <a:ea typeface="Trebuchet MS"/>
              <a:cs typeface="Trebuchet MS"/>
              <a:sym typeface="Trebuchet MS"/>
            </a:endParaRPr>
          </a:p>
          <a:p>
            <a:pPr indent="-204469" lvl="1" marL="742950" marR="0" rtl="0" algn="l">
              <a:spcBef>
                <a:spcPts val="1000"/>
              </a:spcBef>
              <a:spcAft>
                <a:spcPts val="0"/>
              </a:spcAft>
              <a:buClr>
                <a:schemeClr val="accent1"/>
              </a:buClr>
              <a:buSzPts val="1280"/>
              <a:buFont typeface="Noto Sans Symbols"/>
              <a:buNone/>
            </a:pPr>
            <a:r>
              <a:t/>
            </a:r>
            <a:endParaRPr b="0" i="0" sz="2000" u="none" cap="none" strike="noStrike">
              <a:solidFill>
                <a:srgbClr val="3F3F3F"/>
              </a:solidFill>
              <a:latin typeface="Trebuchet MS"/>
              <a:ea typeface="Trebuchet MS"/>
              <a:cs typeface="Trebuchet MS"/>
              <a:sym typeface="Trebuchet M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6" name="Shape 646"/>
        <p:cNvGrpSpPr/>
        <p:nvPr/>
      </p:nvGrpSpPr>
      <p:grpSpPr>
        <a:xfrm>
          <a:off x="0" y="0"/>
          <a:ext cx="0" cy="0"/>
          <a:chOff x="0" y="0"/>
          <a:chExt cx="0" cy="0"/>
        </a:xfrm>
      </p:grpSpPr>
      <p:sp>
        <p:nvSpPr>
          <p:cNvPr id="647" name="Google Shape;647;p89"/>
          <p:cNvSpPr txBox="1"/>
          <p:nvPr>
            <p:ph type="title"/>
          </p:nvPr>
        </p:nvSpPr>
        <p:spPr>
          <a:xfrm>
            <a:off x="609600" y="142061"/>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4400"/>
              <a:buFont typeface="Arial"/>
              <a:buNone/>
            </a:pPr>
            <a:r>
              <a:rPr b="0" i="0" lang="en-US" sz="4400" u="none" cap="none" strike="noStrike">
                <a:solidFill>
                  <a:schemeClr val="lt1"/>
                </a:solidFill>
                <a:latin typeface="Arial"/>
                <a:ea typeface="Arial"/>
                <a:cs typeface="Arial"/>
                <a:sym typeface="Arial"/>
              </a:rPr>
              <a:t>Always Remember</a:t>
            </a:r>
            <a:endParaRPr b="0" i="0" sz="4400" u="none" cap="none" strike="noStrike">
              <a:solidFill>
                <a:schemeClr val="lt1"/>
              </a:solidFill>
              <a:latin typeface="Arial"/>
              <a:ea typeface="Arial"/>
              <a:cs typeface="Arial"/>
              <a:sym typeface="Arial"/>
            </a:endParaRPr>
          </a:p>
        </p:txBody>
      </p:sp>
      <p:grpSp>
        <p:nvGrpSpPr>
          <p:cNvPr id="648" name="Google Shape;648;p89"/>
          <p:cNvGrpSpPr/>
          <p:nvPr/>
        </p:nvGrpSpPr>
        <p:grpSpPr>
          <a:xfrm>
            <a:off x="1042640" y="1272266"/>
            <a:ext cx="10106720" cy="1984126"/>
            <a:chOff x="888591" y="1410886"/>
            <a:chExt cx="7580040" cy="1984125"/>
          </a:xfrm>
        </p:grpSpPr>
        <p:sp>
          <p:nvSpPr>
            <p:cNvPr id="649" name="Google Shape;649;p89"/>
            <p:cNvSpPr/>
            <p:nvPr/>
          </p:nvSpPr>
          <p:spPr>
            <a:xfrm>
              <a:off x="916494" y="2683382"/>
              <a:ext cx="390628" cy="376084"/>
            </a:xfrm>
            <a:prstGeom prst="star5">
              <a:avLst>
                <a:gd fmla="val 19098" name="adj"/>
                <a:gd fmla="val 105146" name="hf"/>
                <a:gd fmla="val 110557" name="vf"/>
              </a:avLst>
            </a:prstGeom>
            <a:gradFill>
              <a:gsLst>
                <a:gs pos="0">
                  <a:srgbClr val="A9BB0A"/>
                </a:gs>
                <a:gs pos="100000">
                  <a:srgbClr val="EAFC96"/>
                </a:gs>
              </a:gsLst>
              <a:lin ang="16200000" scaled="0"/>
            </a:gradFill>
            <a:ln cap="flat" cmpd="sng" w="9525">
              <a:solidFill>
                <a:srgbClr val="97A61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0" name="Google Shape;650;p89"/>
            <p:cNvSpPr txBox="1"/>
            <p:nvPr/>
          </p:nvSpPr>
          <p:spPr>
            <a:xfrm>
              <a:off x="1307122" y="1417638"/>
              <a:ext cx="7161509"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PRIOR to payment we need COA#, SIG Leader Approval, and completed reimbursement form</a:t>
              </a:r>
              <a:endParaRPr sz="1800">
                <a:solidFill>
                  <a:schemeClr val="lt1"/>
                </a:solidFill>
                <a:latin typeface="Calibri"/>
                <a:ea typeface="Calibri"/>
                <a:cs typeface="Calibri"/>
                <a:sym typeface="Calibri"/>
              </a:endParaRPr>
            </a:p>
          </p:txBody>
        </p:sp>
        <p:sp>
          <p:nvSpPr>
            <p:cNvPr id="651" name="Google Shape;651;p89"/>
            <p:cNvSpPr/>
            <p:nvPr/>
          </p:nvSpPr>
          <p:spPr>
            <a:xfrm>
              <a:off x="888591" y="1410886"/>
              <a:ext cx="390628" cy="376084"/>
            </a:xfrm>
            <a:prstGeom prst="star5">
              <a:avLst>
                <a:gd fmla="val 19098" name="adj"/>
                <a:gd fmla="val 105146" name="hf"/>
                <a:gd fmla="val 110557" name="vf"/>
              </a:avLst>
            </a:prstGeom>
            <a:gradFill>
              <a:gsLst>
                <a:gs pos="0">
                  <a:srgbClr val="A9BB0A"/>
                </a:gs>
                <a:gs pos="100000">
                  <a:srgbClr val="EAFC96"/>
                </a:gs>
              </a:gsLst>
              <a:lin ang="16200000" scaled="0"/>
            </a:gradFill>
            <a:ln cap="flat" cmpd="sng" w="9525">
              <a:solidFill>
                <a:srgbClr val="97A61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2" name="Google Shape;652;p89"/>
            <p:cNvSpPr txBox="1"/>
            <p:nvPr/>
          </p:nvSpPr>
          <p:spPr>
            <a:xfrm>
              <a:off x="1350578" y="2082302"/>
              <a:ext cx="6600811"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Visit the Bulletin Board outside Sage Room 25 for key instructions and updates</a:t>
              </a:r>
              <a:endParaRPr/>
            </a:p>
          </p:txBody>
        </p:sp>
        <p:sp>
          <p:nvSpPr>
            <p:cNvPr id="653" name="Google Shape;653;p89"/>
            <p:cNvSpPr/>
            <p:nvPr/>
          </p:nvSpPr>
          <p:spPr>
            <a:xfrm>
              <a:off x="888591" y="2047134"/>
              <a:ext cx="390628" cy="376084"/>
            </a:xfrm>
            <a:prstGeom prst="star5">
              <a:avLst>
                <a:gd fmla="val 19098" name="adj"/>
                <a:gd fmla="val 105146" name="hf"/>
                <a:gd fmla="val 110557" name="vf"/>
              </a:avLst>
            </a:prstGeom>
            <a:gradFill>
              <a:gsLst>
                <a:gs pos="0">
                  <a:srgbClr val="A9BB0A"/>
                </a:gs>
                <a:gs pos="100000">
                  <a:srgbClr val="EAFC96"/>
                </a:gs>
              </a:gsLst>
              <a:lin ang="16200000" scaled="0"/>
            </a:gradFill>
            <a:ln cap="flat" cmpd="sng" w="9525">
              <a:solidFill>
                <a:srgbClr val="97A61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4" name="Google Shape;654;p89"/>
            <p:cNvSpPr txBox="1"/>
            <p:nvPr/>
          </p:nvSpPr>
          <p:spPr>
            <a:xfrm>
              <a:off x="1307122" y="2748680"/>
              <a:ext cx="5682891"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The Business Office Team is here to help! </a:t>
              </a:r>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C:\Users\dcj7\AppData\Local\Microsoft\Windows\Temporary Internet Files\Content.Outlook\3MBPMEJC\MEME.JPG" id="655" name="Google Shape;655;p89"/>
          <p:cNvPicPr preferRelativeResize="0"/>
          <p:nvPr/>
        </p:nvPicPr>
        <p:blipFill rotWithShape="1">
          <a:blip r:embed="rId3">
            <a:alphaModFix/>
          </a:blip>
          <a:srcRect b="4888" l="0" r="0" t="0"/>
          <a:stretch/>
        </p:blipFill>
        <p:spPr>
          <a:xfrm>
            <a:off x="1340265" y="3587751"/>
            <a:ext cx="7059303" cy="2717800"/>
          </a:xfrm>
          <a:prstGeom prst="rect">
            <a:avLst/>
          </a:prstGeom>
          <a:noFill/>
          <a:ln>
            <a:noFill/>
          </a:ln>
        </p:spPr>
      </p:pic>
    </p:spTree>
  </p:cSld>
  <p:clrMapOvr>
    <a:masterClrMapping/>
  </p:clrMapOvr>
  <p:transition spd="slow">
    <p:push/>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0" name="Shape 660"/>
        <p:cNvGrpSpPr/>
        <p:nvPr/>
      </p:nvGrpSpPr>
      <p:grpSpPr>
        <a:xfrm>
          <a:off x="0" y="0"/>
          <a:ext cx="0" cy="0"/>
          <a:chOff x="0" y="0"/>
          <a:chExt cx="0" cy="0"/>
        </a:xfrm>
      </p:grpSpPr>
      <p:sp>
        <p:nvSpPr>
          <p:cNvPr id="661" name="Google Shape;661;p90"/>
          <p:cNvSpPr txBox="1"/>
          <p:nvPr>
            <p:ph type="ctrTitle"/>
          </p:nvPr>
        </p:nvSpPr>
        <p:spPr>
          <a:xfrm>
            <a:off x="914400" y="2130429"/>
            <a:ext cx="10363200" cy="1470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4400"/>
              <a:buFont typeface="Arial"/>
              <a:buNone/>
            </a:pPr>
            <a:r>
              <a:rPr b="0" i="0" lang="en-US" sz="4400" u="none" cap="none" strike="noStrike">
                <a:solidFill>
                  <a:schemeClr val="lt1"/>
                </a:solidFill>
                <a:latin typeface="Arial"/>
                <a:ea typeface="Arial"/>
                <a:cs typeface="Arial"/>
                <a:sym typeface="Arial"/>
              </a:rPr>
              <a:t>Have a Great Year!</a:t>
            </a:r>
            <a:endParaRPr b="0" i="0" sz="4400" u="none" cap="none" strike="noStrike">
              <a:solidFill>
                <a:schemeClr val="lt1"/>
              </a:solidFill>
              <a:latin typeface="Arial"/>
              <a:ea typeface="Arial"/>
              <a:cs typeface="Arial"/>
              <a:sym typeface="Arial"/>
            </a:endParaRPr>
          </a:p>
        </p:txBody>
      </p:sp>
      <p:sp>
        <p:nvSpPr>
          <p:cNvPr id="662" name="Google Shape;662;p90"/>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SzPts val="3200"/>
              <a:buFont typeface="Arial"/>
              <a:buNone/>
            </a:pPr>
            <a:r>
              <a:rPr b="0" i="0" lang="en-US" sz="3200" u="none" cap="none" strike="noStrike">
                <a:solidFill>
                  <a:srgbClr val="FFFF00"/>
                </a:solidFill>
                <a:latin typeface="Calibri"/>
                <a:ea typeface="Calibri"/>
                <a:cs typeface="Calibri"/>
                <a:sym typeface="Calibri"/>
              </a:rPr>
              <a:t>Questions?</a:t>
            </a:r>
            <a:endParaRPr/>
          </a:p>
          <a:p>
            <a:pPr indent="0" lvl="0" marL="0" marR="0" rtl="0" algn="l">
              <a:spcBef>
                <a:spcPts val="640"/>
              </a:spcBef>
              <a:spcAft>
                <a:spcPts val="0"/>
              </a:spcAft>
              <a:buClr>
                <a:srgbClr val="90918D"/>
              </a:buClr>
              <a:buSzPts val="3200"/>
              <a:buFont typeface="Arial"/>
              <a:buNone/>
            </a:pPr>
            <a:r>
              <a:t/>
            </a:r>
            <a:endParaRPr b="0" i="0" sz="3200" u="none" cap="none" strike="noStrike">
              <a:solidFill>
                <a:srgbClr val="90918D"/>
              </a:solidFill>
              <a:latin typeface="Calibri"/>
              <a:ea typeface="Calibri"/>
              <a:cs typeface="Calibri"/>
              <a:sym typeface="Calibri"/>
            </a:endParaRPr>
          </a:p>
        </p:txBody>
      </p:sp>
    </p:spTree>
  </p:cSld>
  <p:clrMapOvr>
    <a:masterClrMapping/>
  </p:clrMapOvr>
  <p:transition spd="slow">
    <p:push/>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6" name="Shape 666"/>
        <p:cNvGrpSpPr/>
        <p:nvPr/>
      </p:nvGrpSpPr>
      <p:grpSpPr>
        <a:xfrm>
          <a:off x="0" y="0"/>
          <a:ext cx="0" cy="0"/>
          <a:chOff x="0" y="0"/>
          <a:chExt cx="0" cy="0"/>
        </a:xfrm>
      </p:grpSpPr>
      <p:sp>
        <p:nvSpPr>
          <p:cNvPr id="667" name="Google Shape;667;p91"/>
          <p:cNvSpPr txBox="1"/>
          <p:nvPr>
            <p:ph type="ctrTitle"/>
          </p:nvPr>
        </p:nvSpPr>
        <p:spPr>
          <a:xfrm>
            <a:off x="520700" y="2425700"/>
            <a:ext cx="10962800" cy="1244800"/>
          </a:xfrm>
          <a:prstGeom prst="rect">
            <a:avLst/>
          </a:prstGeom>
          <a:noFill/>
          <a:ln>
            <a:noFill/>
          </a:ln>
        </p:spPr>
        <p:txBody>
          <a:bodyPr anchorCtr="0" anchor="b" bIns="121900" lIns="121900" spcFirstLastPara="1" rIns="121900" wrap="square" tIns="121900">
            <a:noAutofit/>
          </a:bodyPr>
          <a:lstStyle/>
          <a:p>
            <a:pPr indent="0" lvl="0" marL="0" marR="0" rtl="0" algn="l">
              <a:lnSpc>
                <a:spcPct val="100000"/>
              </a:lnSpc>
              <a:spcBef>
                <a:spcPts val="0"/>
              </a:spcBef>
              <a:spcAft>
                <a:spcPts val="0"/>
              </a:spcAft>
              <a:buClr>
                <a:schemeClr val="lt1"/>
              </a:buClr>
              <a:buSzPts val="6400"/>
              <a:buFont typeface="Roboto"/>
              <a:buNone/>
            </a:pPr>
            <a:r>
              <a:rPr b="0" i="0" lang="en-US" sz="6400" u="none" cap="none" strike="noStrike">
                <a:solidFill>
                  <a:schemeClr val="lt1"/>
                </a:solidFill>
                <a:latin typeface="Roboto"/>
                <a:ea typeface="Roboto"/>
                <a:cs typeface="Roboto"/>
                <a:sym typeface="Roboto"/>
              </a:rPr>
              <a:t>Equity, Inclusion and Diversity</a:t>
            </a:r>
            <a:endParaRPr/>
          </a:p>
        </p:txBody>
      </p:sp>
      <p:sp>
        <p:nvSpPr>
          <p:cNvPr id="668" name="Google Shape;668;p91"/>
          <p:cNvSpPr txBox="1"/>
          <p:nvPr>
            <p:ph idx="1" type="subTitle"/>
          </p:nvPr>
        </p:nvSpPr>
        <p:spPr>
          <a:xfrm>
            <a:off x="520700" y="3718827"/>
            <a:ext cx="10962800" cy="10460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chemeClr val="lt1"/>
              </a:buClr>
              <a:buSzPts val="1800"/>
              <a:buFont typeface="Roboto"/>
              <a:buNone/>
            </a:pPr>
            <a:r>
              <a:rPr b="0" i="0" lang="en-US" sz="1800" u="none" cap="none" strike="noStrike">
                <a:solidFill>
                  <a:schemeClr val="lt1"/>
                </a:solidFill>
                <a:latin typeface="Roboto"/>
                <a:ea typeface="Roboto"/>
                <a:cs typeface="Roboto"/>
                <a:sym typeface="Roboto"/>
              </a:rPr>
              <a:t>Making your SIG and Events bigger and better while subversively dismantling systems of oppression.</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2" name="Shape 672"/>
        <p:cNvGrpSpPr/>
        <p:nvPr/>
      </p:nvGrpSpPr>
      <p:grpSpPr>
        <a:xfrm>
          <a:off x="0" y="0"/>
          <a:ext cx="0" cy="0"/>
          <a:chOff x="0" y="0"/>
          <a:chExt cx="0" cy="0"/>
        </a:xfrm>
      </p:grpSpPr>
      <p:sp>
        <p:nvSpPr>
          <p:cNvPr id="673" name="Google Shape;673;p92"/>
          <p:cNvSpPr txBox="1"/>
          <p:nvPr>
            <p:ph type="title"/>
          </p:nvPr>
        </p:nvSpPr>
        <p:spPr>
          <a:xfrm>
            <a:off x="629200" y="984967"/>
            <a:ext cx="10962800" cy="1023600"/>
          </a:xfrm>
          <a:prstGeom prst="rect">
            <a:avLst/>
          </a:prstGeom>
          <a:noFill/>
          <a:ln>
            <a:noFill/>
          </a:ln>
        </p:spPr>
        <p:txBody>
          <a:bodyPr anchorCtr="0" anchor="b" bIns="121900" lIns="121900" spcFirstLastPara="1" rIns="121900" wrap="square" tIns="121900">
            <a:noAutofit/>
          </a:bodyPr>
          <a:lstStyle/>
          <a:p>
            <a:pPr indent="0" lvl="0" marL="0" marR="0" rtl="0" algn="l">
              <a:lnSpc>
                <a:spcPct val="100000"/>
              </a:lnSpc>
              <a:spcBef>
                <a:spcPts val="0"/>
              </a:spcBef>
              <a:spcAft>
                <a:spcPts val="0"/>
              </a:spcAft>
              <a:buClr>
                <a:schemeClr val="lt1"/>
              </a:buClr>
              <a:buSzPts val="3200"/>
              <a:buFont typeface="Roboto"/>
              <a:buNone/>
            </a:pPr>
            <a:r>
              <a:rPr b="0" i="0" lang="en-US" sz="3200" u="none" cap="none" strike="noStrike">
                <a:solidFill>
                  <a:schemeClr val="lt1"/>
                </a:solidFill>
                <a:latin typeface="Roboto"/>
                <a:ea typeface="Roboto"/>
                <a:cs typeface="Roboto"/>
                <a:sym typeface="Roboto"/>
              </a:rPr>
              <a:t>EQUID (We are here to help!)</a:t>
            </a:r>
            <a:endParaRPr/>
          </a:p>
        </p:txBody>
      </p:sp>
      <p:sp>
        <p:nvSpPr>
          <p:cNvPr id="674" name="Google Shape;674;p92"/>
          <p:cNvSpPr txBox="1"/>
          <p:nvPr>
            <p:ph idx="1" type="body"/>
          </p:nvPr>
        </p:nvSpPr>
        <p:spPr>
          <a:xfrm>
            <a:off x="629200" y="2558767"/>
            <a:ext cx="10962800" cy="36136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chemeClr val="lt2"/>
              </a:buClr>
              <a:buSzPts val="1800"/>
              <a:buFont typeface="Roboto"/>
              <a:buNone/>
            </a:pPr>
            <a:r>
              <a:rPr b="0" i="0" lang="en-US" sz="1800" u="none" cap="none" strike="noStrike">
                <a:solidFill>
                  <a:schemeClr val="lt2"/>
                </a:solidFill>
                <a:latin typeface="Roboto"/>
                <a:ea typeface="Roboto"/>
                <a:cs typeface="Roboto"/>
                <a:sym typeface="Roboto"/>
              </a:rPr>
              <a:t>EQUID is made up of staff, faculty and students and our mission is to "create a campus environment that pushes us to challenge ourselves and each other to:</a:t>
            </a:r>
            <a:endParaRPr/>
          </a:p>
          <a:p>
            <a:pPr indent="-304791" lvl="0" marL="609585" marR="0" rtl="0" algn="l">
              <a:lnSpc>
                <a:spcPct val="115000"/>
              </a:lnSpc>
              <a:spcBef>
                <a:spcPts val="1600"/>
              </a:spcBef>
              <a:spcAft>
                <a:spcPts val="0"/>
              </a:spcAft>
              <a:buClr>
                <a:schemeClr val="lt2"/>
              </a:buClr>
              <a:buSzPts val="1800"/>
              <a:buFont typeface="Roboto"/>
              <a:buChar char="●"/>
            </a:pPr>
            <a:r>
              <a:rPr b="0" i="0" lang="en-US" sz="1800" u="none" cap="none" strike="noStrike">
                <a:solidFill>
                  <a:schemeClr val="lt2"/>
                </a:solidFill>
                <a:latin typeface="Roboto"/>
                <a:ea typeface="Roboto"/>
                <a:cs typeface="Roboto"/>
                <a:sym typeface="Roboto"/>
              </a:rPr>
              <a:t>cultivate an atmosphere of </a:t>
            </a:r>
            <a:r>
              <a:rPr b="1" i="0" lang="en-US" sz="1800" u="none" cap="none" strike="noStrike">
                <a:solidFill>
                  <a:schemeClr val="lt2"/>
                </a:solidFill>
                <a:latin typeface="Roboto"/>
                <a:ea typeface="Roboto"/>
                <a:cs typeface="Roboto"/>
                <a:sym typeface="Roboto"/>
              </a:rPr>
              <a:t>inclusion</a:t>
            </a:r>
            <a:r>
              <a:rPr b="0" i="0" lang="en-US" sz="1800" u="none" cap="none" strike="noStrike">
                <a:solidFill>
                  <a:schemeClr val="lt2"/>
                </a:solidFill>
                <a:latin typeface="Roboto"/>
                <a:ea typeface="Roboto"/>
                <a:cs typeface="Roboto"/>
                <a:sym typeface="Roboto"/>
              </a:rPr>
              <a:t>;</a:t>
            </a:r>
            <a:endParaRPr/>
          </a:p>
          <a:p>
            <a:pPr indent="-304791" lvl="0" marL="609585" marR="0" rtl="0" algn="l">
              <a:lnSpc>
                <a:spcPct val="115000"/>
              </a:lnSpc>
              <a:spcBef>
                <a:spcPts val="1600"/>
              </a:spcBef>
              <a:spcAft>
                <a:spcPts val="0"/>
              </a:spcAft>
              <a:buClr>
                <a:schemeClr val="lt2"/>
              </a:buClr>
              <a:buSzPts val="1800"/>
              <a:buFont typeface="Roboto"/>
              <a:buChar char="●"/>
            </a:pPr>
            <a:r>
              <a:rPr b="0" i="0" lang="en-US" sz="1800" u="none" cap="none" strike="noStrike">
                <a:solidFill>
                  <a:schemeClr val="lt2"/>
                </a:solidFill>
                <a:latin typeface="Roboto"/>
                <a:ea typeface="Roboto"/>
                <a:cs typeface="Roboto"/>
                <a:sym typeface="Roboto"/>
              </a:rPr>
              <a:t>grow the </a:t>
            </a:r>
            <a:r>
              <a:rPr b="1" i="0" lang="en-US" sz="1800" u="none" cap="none" strike="noStrike">
                <a:solidFill>
                  <a:schemeClr val="lt2"/>
                </a:solidFill>
                <a:latin typeface="Roboto"/>
                <a:ea typeface="Roboto"/>
                <a:cs typeface="Roboto"/>
                <a:sym typeface="Roboto"/>
              </a:rPr>
              <a:t>cultural competency</a:t>
            </a:r>
            <a:r>
              <a:rPr b="0" i="0" lang="en-US" sz="1800" u="none" cap="none" strike="noStrike">
                <a:solidFill>
                  <a:schemeClr val="lt2"/>
                </a:solidFill>
                <a:latin typeface="Roboto"/>
                <a:ea typeface="Roboto"/>
                <a:cs typeface="Roboto"/>
                <a:sym typeface="Roboto"/>
              </a:rPr>
              <a:t> F&amp;ES students, faculty, and staff</a:t>
            </a:r>
            <a:endParaRPr/>
          </a:p>
          <a:p>
            <a:pPr indent="-304791" lvl="0" marL="609585" marR="0" rtl="0" algn="l">
              <a:lnSpc>
                <a:spcPct val="115000"/>
              </a:lnSpc>
              <a:spcBef>
                <a:spcPts val="1600"/>
              </a:spcBef>
              <a:spcAft>
                <a:spcPts val="0"/>
              </a:spcAft>
              <a:buClr>
                <a:schemeClr val="lt2"/>
              </a:buClr>
              <a:buSzPts val="1800"/>
              <a:buFont typeface="Roboto"/>
              <a:buChar char="●"/>
            </a:pPr>
            <a:r>
              <a:rPr b="1" i="0" lang="en-US" sz="1800" u="none" cap="none" strike="noStrike">
                <a:solidFill>
                  <a:schemeClr val="lt2"/>
                </a:solidFill>
                <a:latin typeface="Roboto"/>
                <a:ea typeface="Roboto"/>
                <a:cs typeface="Roboto"/>
                <a:sym typeface="Roboto"/>
              </a:rPr>
              <a:t>challenge systems of oppression</a:t>
            </a:r>
            <a:endParaRPr/>
          </a:p>
          <a:p>
            <a:pPr indent="-304791" lvl="0" marL="609585" marR="0" rtl="0" algn="l">
              <a:lnSpc>
                <a:spcPct val="115000"/>
              </a:lnSpc>
              <a:spcBef>
                <a:spcPts val="1600"/>
              </a:spcBef>
              <a:spcAft>
                <a:spcPts val="0"/>
              </a:spcAft>
              <a:buClr>
                <a:schemeClr val="lt2"/>
              </a:buClr>
              <a:buSzPts val="1800"/>
              <a:buFont typeface="Roboto"/>
              <a:buChar char="●"/>
            </a:pPr>
            <a:r>
              <a:rPr b="0" i="0" lang="en-US" sz="1800" u="none" cap="none" strike="noStrike">
                <a:solidFill>
                  <a:schemeClr val="lt2"/>
                </a:solidFill>
                <a:latin typeface="Roboto"/>
                <a:ea typeface="Roboto"/>
                <a:cs typeface="Roboto"/>
                <a:sym typeface="Roboto"/>
              </a:rPr>
              <a:t>foster a space where a </a:t>
            </a:r>
            <a:r>
              <a:rPr b="1" i="0" lang="en-US" sz="1800" u="none" cap="none" strike="noStrike">
                <a:solidFill>
                  <a:schemeClr val="lt2"/>
                </a:solidFill>
                <a:latin typeface="Roboto"/>
                <a:ea typeface="Roboto"/>
                <a:cs typeface="Roboto"/>
                <a:sym typeface="Roboto"/>
              </a:rPr>
              <a:t>diversity of ideas, values, and perspectives are welcomed and respected</a:t>
            </a:r>
            <a:r>
              <a:rPr b="0" i="0" lang="en-US" sz="1800" u="none" cap="none" strike="noStrike">
                <a:solidFill>
                  <a:schemeClr val="lt2"/>
                </a:solidFill>
                <a:latin typeface="Roboto"/>
                <a:ea typeface="Roboto"/>
                <a:cs typeface="Roboto"/>
                <a:sym typeface="Roboto"/>
              </a:rPr>
              <a:t>.</a:t>
            </a:r>
            <a:br>
              <a:rPr b="0" i="0" lang="en-US" sz="1800" u="none" cap="none" strike="noStrike">
                <a:solidFill>
                  <a:schemeClr val="lt2"/>
                </a:solidFill>
                <a:latin typeface="Roboto"/>
                <a:ea typeface="Roboto"/>
                <a:cs typeface="Roboto"/>
                <a:sym typeface="Roboto"/>
              </a:rPr>
            </a:br>
            <a:endParaRPr b="0" i="0" sz="1800" u="none" cap="none" strike="noStrike">
              <a:solidFill>
                <a:schemeClr val="lt2"/>
              </a:solidFill>
              <a:latin typeface="Roboto"/>
              <a:ea typeface="Roboto"/>
              <a:cs typeface="Roboto"/>
              <a:sym typeface="Roboto"/>
            </a:endParaRPr>
          </a:p>
        </p:txBody>
      </p:sp>
      <p:sp>
        <p:nvSpPr>
          <p:cNvPr id="675" name="Google Shape;675;p92"/>
          <p:cNvSpPr txBox="1"/>
          <p:nvPr/>
        </p:nvSpPr>
        <p:spPr>
          <a:xfrm>
            <a:off x="8787800" y="6486167"/>
            <a:ext cx="3635600" cy="3720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lang="en-US" sz="1333">
                <a:solidFill>
                  <a:srgbClr val="666666"/>
                </a:solidFill>
                <a:latin typeface="Arial"/>
                <a:ea typeface="Arial"/>
                <a:cs typeface="Arial"/>
                <a:sym typeface="Arial"/>
              </a:rPr>
              <a:t>http://environment.yale.edu/diversity/equid/</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9" name="Shape 679"/>
        <p:cNvGrpSpPr/>
        <p:nvPr/>
      </p:nvGrpSpPr>
      <p:grpSpPr>
        <a:xfrm>
          <a:off x="0" y="0"/>
          <a:ext cx="0" cy="0"/>
          <a:chOff x="0" y="0"/>
          <a:chExt cx="0" cy="0"/>
        </a:xfrm>
      </p:grpSpPr>
      <p:sp>
        <p:nvSpPr>
          <p:cNvPr id="680" name="Google Shape;680;p93"/>
          <p:cNvSpPr txBox="1"/>
          <p:nvPr>
            <p:ph type="title"/>
          </p:nvPr>
        </p:nvSpPr>
        <p:spPr>
          <a:xfrm>
            <a:off x="629200" y="984967"/>
            <a:ext cx="10962800" cy="1023600"/>
          </a:xfrm>
          <a:prstGeom prst="rect">
            <a:avLst/>
          </a:prstGeom>
          <a:noFill/>
          <a:ln>
            <a:noFill/>
          </a:ln>
        </p:spPr>
        <p:txBody>
          <a:bodyPr anchorCtr="0" anchor="b" bIns="121900" lIns="121900" spcFirstLastPara="1" rIns="121900" wrap="square" tIns="121900">
            <a:noAutofit/>
          </a:bodyPr>
          <a:lstStyle/>
          <a:p>
            <a:pPr indent="0" lvl="0" marL="0" marR="0" rtl="0" algn="l">
              <a:lnSpc>
                <a:spcPct val="100000"/>
              </a:lnSpc>
              <a:spcBef>
                <a:spcPts val="0"/>
              </a:spcBef>
              <a:spcAft>
                <a:spcPts val="0"/>
              </a:spcAft>
              <a:buClr>
                <a:schemeClr val="lt1"/>
              </a:buClr>
              <a:buSzPts val="3200"/>
              <a:buFont typeface="Roboto"/>
              <a:buNone/>
            </a:pPr>
            <a:r>
              <a:rPr b="0" i="0" lang="en-US" sz="3200" u="none" cap="none" strike="noStrike">
                <a:solidFill>
                  <a:schemeClr val="lt1"/>
                </a:solidFill>
                <a:latin typeface="Roboto"/>
                <a:ea typeface="Roboto"/>
                <a:cs typeface="Roboto"/>
                <a:sym typeface="Roboto"/>
              </a:rPr>
              <a:t>Our individual choices make our community</a:t>
            </a:r>
            <a:endParaRPr/>
          </a:p>
        </p:txBody>
      </p:sp>
      <p:sp>
        <p:nvSpPr>
          <p:cNvPr id="681" name="Google Shape;681;p93"/>
          <p:cNvSpPr txBox="1"/>
          <p:nvPr>
            <p:ph idx="1" type="body"/>
          </p:nvPr>
        </p:nvSpPr>
        <p:spPr>
          <a:xfrm>
            <a:off x="629200" y="2558767"/>
            <a:ext cx="10962800" cy="36136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chemeClr val="lt2"/>
              </a:buClr>
              <a:buSzPts val="1800"/>
              <a:buFont typeface="Roboto"/>
              <a:buNone/>
            </a:pPr>
            <a:r>
              <a:t/>
            </a:r>
            <a:endParaRPr b="0" i="0" sz="1800" u="none" cap="none" strike="noStrike">
              <a:solidFill>
                <a:schemeClr val="lt2"/>
              </a:solidFill>
              <a:latin typeface="Roboto"/>
              <a:ea typeface="Roboto"/>
              <a:cs typeface="Roboto"/>
              <a:sym typeface="Roboto"/>
            </a:endParaRPr>
          </a:p>
        </p:txBody>
      </p:sp>
      <p:pic>
        <p:nvPicPr>
          <p:cNvPr id="682" name="Google Shape;682;p93"/>
          <p:cNvPicPr preferRelativeResize="0"/>
          <p:nvPr/>
        </p:nvPicPr>
        <p:blipFill rotWithShape="1">
          <a:blip r:embed="rId3">
            <a:alphaModFix/>
          </a:blip>
          <a:srcRect b="20976" l="0" r="0" t="-9935"/>
          <a:stretch/>
        </p:blipFill>
        <p:spPr>
          <a:xfrm>
            <a:off x="2183167" y="1989533"/>
            <a:ext cx="7854133" cy="476686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6" name="Shape 686"/>
        <p:cNvGrpSpPr/>
        <p:nvPr/>
      </p:nvGrpSpPr>
      <p:grpSpPr>
        <a:xfrm>
          <a:off x="0" y="0"/>
          <a:ext cx="0" cy="0"/>
          <a:chOff x="0" y="0"/>
          <a:chExt cx="0" cy="0"/>
        </a:xfrm>
      </p:grpSpPr>
      <p:sp>
        <p:nvSpPr>
          <p:cNvPr id="687" name="Google Shape;687;p94"/>
          <p:cNvSpPr txBox="1"/>
          <p:nvPr>
            <p:ph type="title"/>
          </p:nvPr>
        </p:nvSpPr>
        <p:spPr>
          <a:xfrm>
            <a:off x="629200" y="984967"/>
            <a:ext cx="10962800" cy="1023600"/>
          </a:xfrm>
          <a:prstGeom prst="rect">
            <a:avLst/>
          </a:prstGeom>
          <a:noFill/>
          <a:ln>
            <a:noFill/>
          </a:ln>
        </p:spPr>
        <p:txBody>
          <a:bodyPr anchorCtr="0" anchor="b" bIns="121900" lIns="121900" spcFirstLastPara="1" rIns="121900" wrap="square" tIns="121900">
            <a:noAutofit/>
          </a:bodyPr>
          <a:lstStyle/>
          <a:p>
            <a:pPr indent="0" lvl="0" marL="0" marR="0" rtl="0" algn="l">
              <a:lnSpc>
                <a:spcPct val="100000"/>
              </a:lnSpc>
              <a:spcBef>
                <a:spcPts val="0"/>
              </a:spcBef>
              <a:spcAft>
                <a:spcPts val="0"/>
              </a:spcAft>
              <a:buClr>
                <a:schemeClr val="lt1"/>
              </a:buClr>
              <a:buSzPts val="3200"/>
              <a:buFont typeface="Roboto"/>
              <a:buNone/>
            </a:pPr>
            <a:r>
              <a:t/>
            </a:r>
            <a:endParaRPr b="0" i="0" sz="3200" u="none" cap="none" strike="noStrike">
              <a:solidFill>
                <a:schemeClr val="lt1"/>
              </a:solidFill>
              <a:latin typeface="Roboto"/>
              <a:ea typeface="Roboto"/>
              <a:cs typeface="Roboto"/>
              <a:sym typeface="Roboto"/>
            </a:endParaRPr>
          </a:p>
        </p:txBody>
      </p:sp>
      <p:sp>
        <p:nvSpPr>
          <p:cNvPr id="688" name="Google Shape;688;p94"/>
          <p:cNvSpPr txBox="1"/>
          <p:nvPr>
            <p:ph idx="1" type="body"/>
          </p:nvPr>
        </p:nvSpPr>
        <p:spPr>
          <a:xfrm>
            <a:off x="629200" y="2558767"/>
            <a:ext cx="10962800" cy="36136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0"/>
              </a:spcAft>
              <a:buClr>
                <a:schemeClr val="lt2"/>
              </a:buClr>
              <a:buSzPts val="12800"/>
              <a:buFont typeface="Roboto"/>
              <a:buNone/>
            </a:pPr>
            <a:r>
              <a:rPr b="1" i="0" lang="en-US" sz="12800" u="none" cap="none" strike="noStrike">
                <a:solidFill>
                  <a:schemeClr val="lt2"/>
                </a:solidFill>
                <a:latin typeface="Roboto"/>
                <a:ea typeface="Roboto"/>
                <a:cs typeface="Roboto"/>
                <a:sym typeface="Roboto"/>
              </a:rPr>
              <a:t>Think Ahead!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688"/>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2" name="Shape 692"/>
        <p:cNvGrpSpPr/>
        <p:nvPr/>
      </p:nvGrpSpPr>
      <p:grpSpPr>
        <a:xfrm>
          <a:off x="0" y="0"/>
          <a:ext cx="0" cy="0"/>
          <a:chOff x="0" y="0"/>
          <a:chExt cx="0" cy="0"/>
        </a:xfrm>
      </p:grpSpPr>
      <p:sp>
        <p:nvSpPr>
          <p:cNvPr id="693" name="Google Shape;693;p95"/>
          <p:cNvSpPr txBox="1"/>
          <p:nvPr>
            <p:ph type="title"/>
          </p:nvPr>
        </p:nvSpPr>
        <p:spPr>
          <a:xfrm>
            <a:off x="629200" y="984967"/>
            <a:ext cx="10962800" cy="1023600"/>
          </a:xfrm>
          <a:prstGeom prst="rect">
            <a:avLst/>
          </a:prstGeom>
          <a:noFill/>
          <a:ln>
            <a:noFill/>
          </a:ln>
        </p:spPr>
        <p:txBody>
          <a:bodyPr anchorCtr="0" anchor="b" bIns="121900" lIns="121900" spcFirstLastPara="1" rIns="121900" wrap="square" tIns="121900">
            <a:noAutofit/>
          </a:bodyPr>
          <a:lstStyle/>
          <a:p>
            <a:pPr indent="0" lvl="0" marL="0" marR="0" rtl="0" algn="l">
              <a:lnSpc>
                <a:spcPct val="100000"/>
              </a:lnSpc>
              <a:spcBef>
                <a:spcPts val="0"/>
              </a:spcBef>
              <a:spcAft>
                <a:spcPts val="0"/>
              </a:spcAft>
              <a:buClr>
                <a:schemeClr val="lt1"/>
              </a:buClr>
              <a:buSzPts val="3200"/>
              <a:buFont typeface="Roboto"/>
              <a:buNone/>
            </a:pPr>
            <a:r>
              <a:rPr b="0" i="0" lang="en-US" sz="3200" u="none" cap="none" strike="noStrike">
                <a:solidFill>
                  <a:schemeClr val="lt1"/>
                </a:solidFill>
                <a:latin typeface="Roboto"/>
                <a:ea typeface="Roboto"/>
                <a:cs typeface="Roboto"/>
                <a:sym typeface="Roboto"/>
              </a:rPr>
              <a:t>Things to think about:</a:t>
            </a:r>
            <a:endParaRPr/>
          </a:p>
        </p:txBody>
      </p:sp>
      <p:sp>
        <p:nvSpPr>
          <p:cNvPr id="694" name="Google Shape;694;p95"/>
          <p:cNvSpPr txBox="1"/>
          <p:nvPr>
            <p:ph idx="1" type="body"/>
          </p:nvPr>
        </p:nvSpPr>
        <p:spPr>
          <a:xfrm>
            <a:off x="629200" y="2379733"/>
            <a:ext cx="10962800" cy="41892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chemeClr val="lt2"/>
              </a:buClr>
              <a:buSzPts val="1800"/>
              <a:buFont typeface="Roboto"/>
              <a:buNone/>
            </a:pPr>
            <a:r>
              <a:rPr b="1" i="0" lang="en-US" sz="1800" u="none" cap="none" strike="noStrike">
                <a:solidFill>
                  <a:srgbClr val="434343"/>
                </a:solidFill>
                <a:latin typeface="Roboto"/>
                <a:ea typeface="Roboto"/>
                <a:cs typeface="Roboto"/>
                <a:sym typeface="Roboto"/>
              </a:rPr>
              <a:t>Assess where you are.</a:t>
            </a:r>
            <a:r>
              <a:rPr b="0" i="0" lang="en-US" sz="1800" u="none" cap="none" strike="noStrike">
                <a:solidFill>
                  <a:srgbClr val="434343"/>
                </a:solidFill>
                <a:latin typeface="Roboto"/>
                <a:ea typeface="Roboto"/>
                <a:cs typeface="Roboto"/>
                <a:sym typeface="Roboto"/>
              </a:rPr>
              <a:t> Aside from affinity-based groups, </a:t>
            </a:r>
            <a:r>
              <a:rPr b="0" i="1" lang="en-US" sz="1800" u="none" cap="none" strike="noStrike">
                <a:solidFill>
                  <a:srgbClr val="434343"/>
                </a:solidFill>
                <a:latin typeface="Roboto"/>
                <a:ea typeface="Roboto"/>
                <a:cs typeface="Roboto"/>
                <a:sym typeface="Roboto"/>
              </a:rPr>
              <a:t>is your membership reflective of the identities represented in our larger community?</a:t>
            </a:r>
            <a:r>
              <a:rPr b="0" i="0" lang="en-US" sz="1800" u="none" cap="none" strike="noStrike">
                <a:solidFill>
                  <a:srgbClr val="434343"/>
                </a:solidFill>
                <a:latin typeface="Roboto"/>
                <a:ea typeface="Roboto"/>
                <a:cs typeface="Roboto"/>
                <a:sym typeface="Roboto"/>
              </a:rPr>
              <a:t> If not, why not?</a:t>
            </a:r>
            <a:endParaRPr/>
          </a:p>
          <a:p>
            <a:pPr indent="0" lvl="0" marL="0" marR="0" rtl="0" algn="l">
              <a:lnSpc>
                <a:spcPct val="115000"/>
              </a:lnSpc>
              <a:spcBef>
                <a:spcPts val="1600"/>
              </a:spcBef>
              <a:spcAft>
                <a:spcPts val="0"/>
              </a:spcAft>
              <a:buClr>
                <a:schemeClr val="lt2"/>
              </a:buClr>
              <a:buSzPts val="1800"/>
              <a:buFont typeface="Roboto"/>
              <a:buNone/>
            </a:pPr>
            <a:r>
              <a:rPr b="1" i="0" lang="en-US" sz="1800" u="none" cap="none" strike="noStrike">
                <a:solidFill>
                  <a:srgbClr val="434343"/>
                </a:solidFill>
                <a:latin typeface="Roboto"/>
                <a:ea typeface="Roboto"/>
                <a:cs typeface="Roboto"/>
                <a:sym typeface="Roboto"/>
              </a:rPr>
              <a:t>Who’s </a:t>
            </a:r>
            <a:r>
              <a:rPr b="1" i="0" lang="en-US" sz="1800" u="sng" cap="none" strike="noStrike">
                <a:solidFill>
                  <a:srgbClr val="434343"/>
                </a:solidFill>
                <a:latin typeface="Roboto"/>
                <a:ea typeface="Roboto"/>
                <a:cs typeface="Roboto"/>
                <a:sym typeface="Roboto"/>
              </a:rPr>
              <a:t>not</a:t>
            </a:r>
            <a:r>
              <a:rPr b="1" i="0" lang="en-US" sz="1800" u="none" cap="none" strike="noStrike">
                <a:solidFill>
                  <a:srgbClr val="434343"/>
                </a:solidFill>
                <a:latin typeface="Roboto"/>
                <a:ea typeface="Roboto"/>
                <a:cs typeface="Roboto"/>
                <a:sym typeface="Roboto"/>
              </a:rPr>
              <a:t> coming and why?</a:t>
            </a:r>
            <a:endParaRPr/>
          </a:p>
          <a:p>
            <a:pPr indent="0" lvl="0" marL="0" marR="0" rtl="0" algn="l">
              <a:lnSpc>
                <a:spcPct val="115000"/>
              </a:lnSpc>
              <a:spcBef>
                <a:spcPts val="1600"/>
              </a:spcBef>
              <a:spcAft>
                <a:spcPts val="0"/>
              </a:spcAft>
              <a:buClr>
                <a:schemeClr val="lt2"/>
              </a:buClr>
              <a:buSzPts val="1800"/>
              <a:buFont typeface="Roboto"/>
              <a:buNone/>
            </a:pPr>
            <a:r>
              <a:rPr b="1" i="0" lang="en-US" sz="1800" u="none" cap="none" strike="noStrike">
                <a:solidFill>
                  <a:srgbClr val="434343"/>
                </a:solidFill>
                <a:latin typeface="Roboto"/>
                <a:ea typeface="Roboto"/>
                <a:cs typeface="Roboto"/>
                <a:sym typeface="Roboto"/>
              </a:rPr>
              <a:t>Are you offering a range of speakers and perspectives?</a:t>
            </a:r>
            <a:endParaRPr/>
          </a:p>
          <a:p>
            <a:pPr indent="0" lvl="0" marL="0" marR="0" rtl="0" algn="l">
              <a:lnSpc>
                <a:spcPct val="115000"/>
              </a:lnSpc>
              <a:spcBef>
                <a:spcPts val="1600"/>
              </a:spcBef>
              <a:spcAft>
                <a:spcPts val="0"/>
              </a:spcAft>
              <a:buClr>
                <a:schemeClr val="lt2"/>
              </a:buClr>
              <a:buSzPts val="1800"/>
              <a:buFont typeface="Roboto"/>
              <a:buNone/>
            </a:pPr>
            <a:r>
              <a:rPr b="1" i="0" lang="en-US" sz="1800" u="none" cap="none" strike="noStrike">
                <a:solidFill>
                  <a:srgbClr val="434343"/>
                </a:solidFill>
                <a:latin typeface="Roboto"/>
                <a:ea typeface="Roboto"/>
                <a:cs typeface="Roboto"/>
                <a:sym typeface="Roboto"/>
              </a:rPr>
              <a:t>Images, subtle messages, unintended/learned exclusion, implicit bias</a:t>
            </a:r>
            <a:endParaRPr/>
          </a:p>
          <a:p>
            <a:pPr indent="0" lvl="0" marL="0" marR="0" rtl="0" algn="l">
              <a:lnSpc>
                <a:spcPct val="115000"/>
              </a:lnSpc>
              <a:spcBef>
                <a:spcPts val="1600"/>
              </a:spcBef>
              <a:spcAft>
                <a:spcPts val="0"/>
              </a:spcAft>
              <a:buClr>
                <a:schemeClr val="lt2"/>
              </a:buClr>
              <a:buSzPts val="1800"/>
              <a:buFont typeface="Roboto"/>
              <a:buNone/>
            </a:pPr>
            <a:r>
              <a:rPr b="1" i="0" lang="en-US" sz="1800" u="none" cap="none" strike="noStrike">
                <a:solidFill>
                  <a:srgbClr val="434343"/>
                </a:solidFill>
                <a:latin typeface="Roboto"/>
                <a:ea typeface="Roboto"/>
                <a:cs typeface="Roboto"/>
                <a:sym typeface="Roboto"/>
              </a:rPr>
              <a:t>Considering the way the event could be perceived and experienced by attendees and the broader community</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8" name="Shape 698"/>
        <p:cNvGrpSpPr/>
        <p:nvPr/>
      </p:nvGrpSpPr>
      <p:grpSpPr>
        <a:xfrm>
          <a:off x="0" y="0"/>
          <a:ext cx="0" cy="0"/>
          <a:chOff x="0" y="0"/>
          <a:chExt cx="0" cy="0"/>
        </a:xfrm>
      </p:grpSpPr>
      <p:sp>
        <p:nvSpPr>
          <p:cNvPr id="699" name="Google Shape;699;p96"/>
          <p:cNvSpPr txBox="1"/>
          <p:nvPr>
            <p:ph type="title"/>
          </p:nvPr>
        </p:nvSpPr>
        <p:spPr>
          <a:xfrm>
            <a:off x="629200" y="984967"/>
            <a:ext cx="10962800" cy="1023600"/>
          </a:xfrm>
          <a:prstGeom prst="rect">
            <a:avLst/>
          </a:prstGeom>
          <a:noFill/>
          <a:ln>
            <a:noFill/>
          </a:ln>
        </p:spPr>
        <p:txBody>
          <a:bodyPr anchorCtr="0" anchor="b" bIns="121900" lIns="121900" spcFirstLastPara="1" rIns="121900" wrap="square" tIns="121900">
            <a:noAutofit/>
          </a:bodyPr>
          <a:lstStyle/>
          <a:p>
            <a:pPr indent="0" lvl="0" marL="0" marR="0" rtl="0" algn="l">
              <a:lnSpc>
                <a:spcPct val="100000"/>
              </a:lnSpc>
              <a:spcBef>
                <a:spcPts val="0"/>
              </a:spcBef>
              <a:spcAft>
                <a:spcPts val="0"/>
              </a:spcAft>
              <a:buClr>
                <a:schemeClr val="lt1"/>
              </a:buClr>
              <a:buSzPts val="3200"/>
              <a:buFont typeface="Roboto"/>
              <a:buNone/>
            </a:pPr>
            <a:r>
              <a:rPr b="0" i="0" lang="en-US" sz="3200" u="none" cap="none" strike="noStrike">
                <a:solidFill>
                  <a:schemeClr val="lt1"/>
                </a:solidFill>
                <a:latin typeface="Roboto"/>
                <a:ea typeface="Roboto"/>
                <a:cs typeface="Roboto"/>
                <a:sym typeface="Roboto"/>
              </a:rPr>
              <a:t>Things to do</a:t>
            </a:r>
            <a:endParaRPr/>
          </a:p>
        </p:txBody>
      </p:sp>
      <p:sp>
        <p:nvSpPr>
          <p:cNvPr id="700" name="Google Shape;700;p96"/>
          <p:cNvSpPr txBox="1"/>
          <p:nvPr>
            <p:ph idx="1" type="body"/>
          </p:nvPr>
        </p:nvSpPr>
        <p:spPr>
          <a:xfrm>
            <a:off x="629200" y="2558767"/>
            <a:ext cx="10962800" cy="36136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chemeClr val="lt2"/>
              </a:buClr>
              <a:buSzPts val="1800"/>
              <a:buFont typeface="Roboto"/>
              <a:buNone/>
            </a:pPr>
            <a:r>
              <a:rPr b="1" i="0" lang="en-US" sz="1800" u="none" cap="none" strike="noStrike">
                <a:solidFill>
                  <a:schemeClr val="lt2"/>
                </a:solidFill>
                <a:latin typeface="Roboto"/>
                <a:ea typeface="Roboto"/>
                <a:cs typeface="Roboto"/>
                <a:sym typeface="Roboto"/>
              </a:rPr>
              <a:t>Scheduling meetings and events: </a:t>
            </a:r>
            <a:r>
              <a:rPr b="0" i="0" lang="en-US" sz="1800" u="none" cap="none" strike="noStrike">
                <a:solidFill>
                  <a:schemeClr val="lt2"/>
                </a:solidFill>
                <a:latin typeface="Roboto"/>
                <a:ea typeface="Roboto"/>
                <a:cs typeface="Roboto"/>
                <a:sym typeface="Roboto"/>
              </a:rPr>
              <a:t>consider holidays, alternate opportunities/conflicts, who consistently can’t come (Staff? Parents?). Time of day, day of week, venue.  Try: change up days and times, consult a calendar of holidays, check the Yale and FES Calendars!</a:t>
            </a:r>
            <a:endParaRPr/>
          </a:p>
          <a:p>
            <a:pPr indent="0" lvl="0" marL="0" marR="0" rtl="0" algn="l">
              <a:lnSpc>
                <a:spcPct val="115000"/>
              </a:lnSpc>
              <a:spcBef>
                <a:spcPts val="1600"/>
              </a:spcBef>
              <a:spcAft>
                <a:spcPts val="0"/>
              </a:spcAft>
              <a:buClr>
                <a:schemeClr val="lt2"/>
              </a:buClr>
              <a:buSzPts val="1800"/>
              <a:buFont typeface="Roboto"/>
              <a:buNone/>
            </a:pPr>
            <a:r>
              <a:rPr b="1" i="0" lang="en-US" sz="1800" u="none" cap="none" strike="noStrike">
                <a:solidFill>
                  <a:schemeClr val="lt2"/>
                </a:solidFill>
                <a:latin typeface="Roboto"/>
                <a:ea typeface="Roboto"/>
                <a:cs typeface="Roboto"/>
                <a:sym typeface="Roboto"/>
              </a:rPr>
              <a:t>Venue: </a:t>
            </a:r>
            <a:r>
              <a:rPr b="0" i="0" lang="en-US" sz="1800" u="none" cap="none" strike="noStrike">
                <a:solidFill>
                  <a:schemeClr val="lt2"/>
                </a:solidFill>
                <a:latin typeface="Roboto"/>
                <a:ea typeface="Roboto"/>
                <a:cs typeface="Roboto"/>
                <a:sym typeface="Roboto"/>
              </a:rPr>
              <a:t>Physically accessible for people who use assistive devices, for whom walking is hard, who are carrying heavy stuff, etc. Transportation access for those without a vehicle, financially accessible for folks on a limited budget</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4" name="Shape 704"/>
        <p:cNvGrpSpPr/>
        <p:nvPr/>
      </p:nvGrpSpPr>
      <p:grpSpPr>
        <a:xfrm>
          <a:off x="0" y="0"/>
          <a:ext cx="0" cy="0"/>
          <a:chOff x="0" y="0"/>
          <a:chExt cx="0" cy="0"/>
        </a:xfrm>
      </p:grpSpPr>
      <p:sp>
        <p:nvSpPr>
          <p:cNvPr id="705" name="Google Shape;705;p97"/>
          <p:cNvSpPr txBox="1"/>
          <p:nvPr>
            <p:ph type="title"/>
          </p:nvPr>
        </p:nvSpPr>
        <p:spPr>
          <a:xfrm>
            <a:off x="629200" y="984967"/>
            <a:ext cx="10962800" cy="1023600"/>
          </a:xfrm>
          <a:prstGeom prst="rect">
            <a:avLst/>
          </a:prstGeom>
          <a:noFill/>
          <a:ln>
            <a:noFill/>
          </a:ln>
        </p:spPr>
        <p:txBody>
          <a:bodyPr anchorCtr="0" anchor="b" bIns="121900" lIns="121900" spcFirstLastPara="1" rIns="121900" wrap="square" tIns="121900">
            <a:noAutofit/>
          </a:bodyPr>
          <a:lstStyle/>
          <a:p>
            <a:pPr indent="0" lvl="0" marL="0" marR="0" rtl="0" algn="l">
              <a:lnSpc>
                <a:spcPct val="100000"/>
              </a:lnSpc>
              <a:spcBef>
                <a:spcPts val="0"/>
              </a:spcBef>
              <a:spcAft>
                <a:spcPts val="0"/>
              </a:spcAft>
              <a:buClr>
                <a:schemeClr val="lt1"/>
              </a:buClr>
              <a:buSzPts val="3200"/>
              <a:buFont typeface="Roboto"/>
              <a:buNone/>
            </a:pPr>
            <a:r>
              <a:rPr b="0" i="0" lang="en-US" sz="3200" u="none" cap="none" strike="noStrike">
                <a:solidFill>
                  <a:schemeClr val="lt1"/>
                </a:solidFill>
                <a:latin typeface="Roboto"/>
                <a:ea typeface="Roboto"/>
                <a:cs typeface="Roboto"/>
                <a:sym typeface="Roboto"/>
              </a:rPr>
              <a:t>Things to do</a:t>
            </a:r>
            <a:endParaRPr/>
          </a:p>
        </p:txBody>
      </p:sp>
      <p:sp>
        <p:nvSpPr>
          <p:cNvPr id="706" name="Google Shape;706;p97"/>
          <p:cNvSpPr txBox="1"/>
          <p:nvPr>
            <p:ph idx="1" type="body"/>
          </p:nvPr>
        </p:nvSpPr>
        <p:spPr>
          <a:xfrm>
            <a:off x="629200" y="2558767"/>
            <a:ext cx="10962800" cy="3613600"/>
          </a:xfrm>
          <a:prstGeom prst="rect">
            <a:avLst/>
          </a:prstGeom>
          <a:noFill/>
          <a:ln>
            <a:noFill/>
          </a:ln>
        </p:spPr>
        <p:txBody>
          <a:bodyPr anchorCtr="0" anchor="t" bIns="121900" lIns="121900" spcFirstLastPara="1" rIns="121900" wrap="square" tIns="121900">
            <a:noAutofit/>
          </a:bodyPr>
          <a:lstStyle/>
          <a:p>
            <a:pPr indent="-304791" lvl="0" marL="609585" marR="0" rtl="0" algn="l">
              <a:lnSpc>
                <a:spcPct val="115000"/>
              </a:lnSpc>
              <a:spcBef>
                <a:spcPts val="0"/>
              </a:spcBef>
              <a:spcAft>
                <a:spcPts val="0"/>
              </a:spcAft>
              <a:buClr>
                <a:schemeClr val="lt2"/>
              </a:buClr>
              <a:buSzPts val="1800"/>
              <a:buFont typeface="Roboto"/>
              <a:buChar char="●"/>
            </a:pPr>
            <a:r>
              <a:rPr b="1" i="0" lang="en-US" sz="1800" u="none" cap="none" strike="noStrike">
                <a:solidFill>
                  <a:schemeClr val="lt2"/>
                </a:solidFill>
                <a:latin typeface="Roboto"/>
                <a:ea typeface="Roboto"/>
                <a:cs typeface="Roboto"/>
                <a:sym typeface="Roboto"/>
              </a:rPr>
              <a:t>Posters/Images: </a:t>
            </a:r>
            <a:r>
              <a:rPr b="0" i="0" lang="en-US" sz="1800" u="none" cap="none" strike="noStrike">
                <a:solidFill>
                  <a:schemeClr val="lt2"/>
                </a:solidFill>
                <a:latin typeface="Roboto"/>
                <a:ea typeface="Roboto"/>
                <a:cs typeface="Roboto"/>
                <a:sym typeface="Roboto"/>
              </a:rPr>
              <a:t>an opportunity to present </a:t>
            </a:r>
            <a:r>
              <a:rPr b="1" i="0" lang="en-US" sz="1800" u="none" cap="none" strike="noStrike">
                <a:solidFill>
                  <a:schemeClr val="lt2"/>
                </a:solidFill>
                <a:latin typeface="Roboto"/>
                <a:ea typeface="Roboto"/>
                <a:cs typeface="Roboto"/>
                <a:sym typeface="Roboto"/>
              </a:rPr>
              <a:t>counter-stereotype</a:t>
            </a:r>
            <a:r>
              <a:rPr b="0" i="0" lang="en-US" sz="1800" u="none" cap="none" strike="noStrike">
                <a:solidFill>
                  <a:schemeClr val="lt2"/>
                </a:solidFill>
                <a:latin typeface="Roboto"/>
                <a:ea typeface="Roboto"/>
                <a:cs typeface="Roboto"/>
                <a:sym typeface="Roboto"/>
              </a:rPr>
              <a:t> imagery, and good to consider carefully</a:t>
            </a:r>
            <a:endParaRPr/>
          </a:p>
          <a:p>
            <a:pPr indent="-304791" lvl="0" marL="609585" marR="0" rtl="0" algn="l">
              <a:lnSpc>
                <a:spcPct val="115000"/>
              </a:lnSpc>
              <a:spcBef>
                <a:spcPts val="1600"/>
              </a:spcBef>
              <a:spcAft>
                <a:spcPts val="0"/>
              </a:spcAft>
              <a:buClr>
                <a:schemeClr val="lt2"/>
              </a:buClr>
              <a:buSzPts val="1800"/>
              <a:buFont typeface="Roboto"/>
              <a:buChar char="●"/>
            </a:pPr>
            <a:r>
              <a:rPr b="1" i="0" lang="en-US" sz="1800" u="none" cap="none" strike="noStrike">
                <a:solidFill>
                  <a:schemeClr val="lt2"/>
                </a:solidFill>
                <a:latin typeface="Roboto"/>
                <a:ea typeface="Roboto"/>
                <a:cs typeface="Roboto"/>
                <a:sym typeface="Roboto"/>
              </a:rPr>
              <a:t>Who </a:t>
            </a:r>
            <a:r>
              <a:rPr b="0" i="0" lang="en-US" sz="1800" u="none" cap="none" strike="noStrike">
                <a:solidFill>
                  <a:schemeClr val="lt2"/>
                </a:solidFill>
                <a:latin typeface="Roboto"/>
                <a:ea typeface="Roboto"/>
                <a:cs typeface="Roboto"/>
                <a:sym typeface="Roboto"/>
              </a:rPr>
              <a:t>you advertise to</a:t>
            </a:r>
            <a:endParaRPr/>
          </a:p>
          <a:p>
            <a:pPr indent="-304791" lvl="0" marL="609585" marR="0" rtl="0" algn="l">
              <a:lnSpc>
                <a:spcPct val="115000"/>
              </a:lnSpc>
              <a:spcBef>
                <a:spcPts val="1600"/>
              </a:spcBef>
              <a:spcAft>
                <a:spcPts val="0"/>
              </a:spcAft>
              <a:buClr>
                <a:schemeClr val="lt2"/>
              </a:buClr>
              <a:buSzPts val="1800"/>
              <a:buFont typeface="Roboto"/>
              <a:buChar char="●"/>
            </a:pPr>
            <a:r>
              <a:rPr b="1" i="0" lang="en-US" sz="1800" u="none" cap="none" strike="noStrike">
                <a:solidFill>
                  <a:schemeClr val="lt2"/>
                </a:solidFill>
                <a:latin typeface="Roboto"/>
                <a:ea typeface="Roboto"/>
                <a:cs typeface="Roboto"/>
                <a:sym typeface="Roboto"/>
              </a:rPr>
              <a:t>How </a:t>
            </a:r>
            <a:r>
              <a:rPr b="0" i="0" lang="en-US" sz="1800" u="none" cap="none" strike="noStrike">
                <a:solidFill>
                  <a:schemeClr val="lt2"/>
                </a:solidFill>
                <a:latin typeface="Roboto"/>
                <a:ea typeface="Roboto"/>
                <a:cs typeface="Roboto"/>
                <a:sym typeface="Roboto"/>
              </a:rPr>
              <a:t>you advertise: Posters, Facebook (some folks don't use, some groups are private), new email system</a:t>
            </a:r>
            <a:br>
              <a:rPr b="1" i="0" lang="en-US" sz="1800" u="none" cap="none" strike="noStrike">
                <a:solidFill>
                  <a:schemeClr val="lt2"/>
                </a:solidFill>
                <a:latin typeface="Roboto"/>
                <a:ea typeface="Roboto"/>
                <a:cs typeface="Roboto"/>
                <a:sym typeface="Roboto"/>
              </a:rPr>
            </a:br>
            <a:r>
              <a:rPr b="0" i="0" lang="en-US" sz="2133" u="none" cap="none" strike="noStrike">
                <a:solidFill>
                  <a:schemeClr val="lt2"/>
                </a:solidFill>
                <a:latin typeface="Roboto"/>
                <a:ea typeface="Roboto"/>
                <a:cs typeface="Roboto"/>
                <a:sym typeface="Roboto"/>
              </a:rPr>
              <a:t>**When posing images online provide a description of image and any text content**</a:t>
            </a:r>
            <a:endParaRPr/>
          </a:p>
          <a:p>
            <a:pPr indent="-304791" lvl="0" marL="609585" marR="0" rtl="0" algn="l">
              <a:lnSpc>
                <a:spcPct val="115000"/>
              </a:lnSpc>
              <a:spcBef>
                <a:spcPts val="1600"/>
              </a:spcBef>
              <a:spcAft>
                <a:spcPts val="0"/>
              </a:spcAft>
              <a:buClr>
                <a:schemeClr val="lt2"/>
              </a:buClr>
              <a:buSzPts val="1800"/>
              <a:buFont typeface="Roboto"/>
              <a:buChar char="●"/>
            </a:pPr>
            <a:r>
              <a:rPr b="1" i="0" lang="en-US" sz="1800" u="none" cap="none" strike="noStrike">
                <a:solidFill>
                  <a:schemeClr val="lt2"/>
                </a:solidFill>
                <a:latin typeface="Roboto"/>
                <a:ea typeface="Roboto"/>
                <a:cs typeface="Roboto"/>
                <a:sym typeface="Roboto"/>
              </a:rPr>
              <a:t>What</a:t>
            </a:r>
            <a:r>
              <a:rPr b="0" i="0" lang="en-US" sz="1800" u="none" cap="none" strike="noStrike">
                <a:solidFill>
                  <a:schemeClr val="lt2"/>
                </a:solidFill>
                <a:latin typeface="Roboto"/>
                <a:ea typeface="Roboto"/>
                <a:cs typeface="Roboto"/>
                <a:sym typeface="Roboto"/>
              </a:rPr>
              <a:t> you say, intention vs. impact</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0" name="Shape 710"/>
        <p:cNvGrpSpPr/>
        <p:nvPr/>
      </p:nvGrpSpPr>
      <p:grpSpPr>
        <a:xfrm>
          <a:off x="0" y="0"/>
          <a:ext cx="0" cy="0"/>
          <a:chOff x="0" y="0"/>
          <a:chExt cx="0" cy="0"/>
        </a:xfrm>
      </p:grpSpPr>
      <p:sp>
        <p:nvSpPr>
          <p:cNvPr id="711" name="Google Shape;711;p98"/>
          <p:cNvSpPr txBox="1"/>
          <p:nvPr>
            <p:ph type="title"/>
          </p:nvPr>
        </p:nvSpPr>
        <p:spPr>
          <a:xfrm>
            <a:off x="629200" y="984967"/>
            <a:ext cx="10962800" cy="1023600"/>
          </a:xfrm>
          <a:prstGeom prst="rect">
            <a:avLst/>
          </a:prstGeom>
          <a:noFill/>
          <a:ln>
            <a:noFill/>
          </a:ln>
        </p:spPr>
        <p:txBody>
          <a:bodyPr anchorCtr="0" anchor="b" bIns="121900" lIns="121900" spcFirstLastPara="1" rIns="121900" wrap="square" tIns="121900">
            <a:noAutofit/>
          </a:bodyPr>
          <a:lstStyle/>
          <a:p>
            <a:pPr indent="0" lvl="0" marL="0" marR="0" rtl="0" algn="l">
              <a:lnSpc>
                <a:spcPct val="100000"/>
              </a:lnSpc>
              <a:spcBef>
                <a:spcPts val="0"/>
              </a:spcBef>
              <a:spcAft>
                <a:spcPts val="0"/>
              </a:spcAft>
              <a:buClr>
                <a:schemeClr val="lt1"/>
              </a:buClr>
              <a:buSzPts val="3200"/>
              <a:buFont typeface="Roboto"/>
              <a:buNone/>
            </a:pPr>
            <a:r>
              <a:rPr b="0" i="0" lang="en-US" sz="3200" u="none" cap="none" strike="noStrike">
                <a:solidFill>
                  <a:schemeClr val="lt1"/>
                </a:solidFill>
                <a:latin typeface="Roboto"/>
                <a:ea typeface="Roboto"/>
                <a:cs typeface="Roboto"/>
                <a:sym typeface="Roboto"/>
              </a:rPr>
              <a:t>Event-Specific Considerations</a:t>
            </a:r>
            <a:endParaRPr/>
          </a:p>
        </p:txBody>
      </p:sp>
      <p:sp>
        <p:nvSpPr>
          <p:cNvPr id="712" name="Google Shape;712;p98"/>
          <p:cNvSpPr txBox="1"/>
          <p:nvPr>
            <p:ph idx="1" type="body"/>
          </p:nvPr>
        </p:nvSpPr>
        <p:spPr>
          <a:xfrm>
            <a:off x="629200" y="2558767"/>
            <a:ext cx="10962800" cy="3996400"/>
          </a:xfrm>
          <a:prstGeom prst="rect">
            <a:avLst/>
          </a:prstGeom>
          <a:noFill/>
          <a:ln>
            <a:noFill/>
          </a:ln>
        </p:spPr>
        <p:txBody>
          <a:bodyPr anchorCtr="0" anchor="t" bIns="121900" lIns="121900" spcFirstLastPara="1" rIns="121900" wrap="square" tIns="121900">
            <a:noAutofit/>
          </a:bodyPr>
          <a:lstStyle/>
          <a:p>
            <a:pPr indent="-304791" lvl="0" marL="609585" marR="0" rtl="0" algn="l">
              <a:lnSpc>
                <a:spcPct val="115000"/>
              </a:lnSpc>
              <a:spcBef>
                <a:spcPts val="0"/>
              </a:spcBef>
              <a:spcAft>
                <a:spcPts val="0"/>
              </a:spcAft>
              <a:buClr>
                <a:schemeClr val="lt2"/>
              </a:buClr>
              <a:buSzPts val="1800"/>
              <a:buFont typeface="Roboto"/>
              <a:buChar char="●"/>
            </a:pPr>
            <a:r>
              <a:rPr b="0" i="0" lang="en-US" sz="1800" u="none" cap="none" strike="noStrike">
                <a:solidFill>
                  <a:schemeClr val="lt2"/>
                </a:solidFill>
                <a:latin typeface="Roboto"/>
                <a:ea typeface="Roboto"/>
                <a:cs typeface="Roboto"/>
                <a:sym typeface="Roboto"/>
              </a:rPr>
              <a:t>Food and Drinks: Something fun for everyone to eat, something fun for everyone to drink. Consider allergies/sensitivities and addiction/traumas. </a:t>
            </a:r>
            <a:endParaRPr/>
          </a:p>
          <a:p>
            <a:pPr indent="-304791" lvl="0" marL="609585" marR="0" rtl="0" algn="l">
              <a:lnSpc>
                <a:spcPct val="115000"/>
              </a:lnSpc>
              <a:spcBef>
                <a:spcPts val="1600"/>
              </a:spcBef>
              <a:spcAft>
                <a:spcPts val="0"/>
              </a:spcAft>
              <a:buClr>
                <a:schemeClr val="lt2"/>
              </a:buClr>
              <a:buSzPts val="1800"/>
              <a:buFont typeface="Roboto"/>
              <a:buChar char="●"/>
            </a:pPr>
            <a:r>
              <a:rPr b="0" i="0" lang="en-US" sz="1800" u="none" cap="none" strike="noStrike">
                <a:solidFill>
                  <a:schemeClr val="lt2"/>
                </a:solidFill>
                <a:latin typeface="Roboto"/>
                <a:ea typeface="Roboto"/>
                <a:cs typeface="Roboto"/>
                <a:sym typeface="Roboto"/>
              </a:rPr>
              <a:t>Include a specific contact person for requests/questions and a statement that welcomes folks to make their needs known</a:t>
            </a:r>
            <a:endParaRPr/>
          </a:p>
          <a:p>
            <a:pPr indent="-304791" lvl="0" marL="609585" marR="0" rtl="0" algn="l">
              <a:lnSpc>
                <a:spcPct val="115000"/>
              </a:lnSpc>
              <a:spcBef>
                <a:spcPts val="1600"/>
              </a:spcBef>
              <a:spcAft>
                <a:spcPts val="0"/>
              </a:spcAft>
              <a:buClr>
                <a:schemeClr val="lt2"/>
              </a:buClr>
              <a:buSzPts val="1800"/>
              <a:buFont typeface="Roboto"/>
              <a:buChar char="●"/>
            </a:pPr>
            <a:r>
              <a:rPr b="0" i="0" lang="en-US" sz="1800" u="none" cap="none" strike="noStrike">
                <a:solidFill>
                  <a:schemeClr val="lt2"/>
                </a:solidFill>
                <a:latin typeface="Roboto"/>
                <a:ea typeface="Roboto"/>
                <a:cs typeface="Roboto"/>
                <a:sym typeface="Roboto"/>
              </a:rPr>
              <a:t>Conferences: ASL, interpretation, languages, lighting, etc.</a:t>
            </a:r>
            <a:br>
              <a:rPr b="0" i="0" lang="en-US" sz="1800" u="none" cap="none" strike="noStrike">
                <a:solidFill>
                  <a:schemeClr val="lt2"/>
                </a:solidFill>
                <a:latin typeface="Roboto"/>
                <a:ea typeface="Roboto"/>
                <a:cs typeface="Roboto"/>
                <a:sym typeface="Roboto"/>
              </a:rPr>
            </a:br>
            <a:r>
              <a:rPr b="0" i="0" lang="en-US" sz="1800" u="none" cap="none" strike="noStrike">
                <a:solidFill>
                  <a:schemeClr val="lt2"/>
                </a:solidFill>
                <a:latin typeface="Roboto"/>
                <a:ea typeface="Roboto"/>
                <a:cs typeface="Roboto"/>
                <a:sym typeface="Roboto"/>
              </a:rPr>
              <a:t>Videos: Use Captions</a:t>
            </a:r>
            <a:endParaRPr/>
          </a:p>
          <a:p>
            <a:pPr indent="-304791" lvl="0" marL="609585" marR="0" rtl="0" algn="l">
              <a:lnSpc>
                <a:spcPct val="115000"/>
              </a:lnSpc>
              <a:spcBef>
                <a:spcPts val="1600"/>
              </a:spcBef>
              <a:spcAft>
                <a:spcPts val="0"/>
              </a:spcAft>
              <a:buClr>
                <a:schemeClr val="lt2"/>
              </a:buClr>
              <a:buSzPts val="1800"/>
              <a:buFont typeface="Roboto"/>
              <a:buChar char="●"/>
            </a:pPr>
            <a:r>
              <a:rPr b="0" i="0" lang="en-US" sz="1800" u="none" cap="none" strike="noStrike">
                <a:solidFill>
                  <a:schemeClr val="lt2"/>
                </a:solidFill>
                <a:latin typeface="Roboto"/>
                <a:ea typeface="Roboto"/>
                <a:cs typeface="Roboto"/>
                <a:sym typeface="Roboto"/>
              </a:rPr>
              <a:t>Trigger warnings/ Notification about content- issue of accessibility and inclusion, allows people , to choose whether to participate or how to prepare themselves (or kids!).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6" name="Shape 406"/>
        <p:cNvGrpSpPr/>
        <p:nvPr/>
      </p:nvGrpSpPr>
      <p:grpSpPr>
        <a:xfrm>
          <a:off x="0" y="0"/>
          <a:ext cx="0" cy="0"/>
          <a:chOff x="0" y="0"/>
          <a:chExt cx="0" cy="0"/>
        </a:xfrm>
      </p:grpSpPr>
      <p:sp>
        <p:nvSpPr>
          <p:cNvPr id="407" name="Google Shape;407;p6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3600"/>
              <a:buFont typeface="Trebuchet MS"/>
              <a:buNone/>
            </a:pPr>
            <a:r>
              <a:rPr b="0" i="0" lang="en-US" sz="3600" u="none" cap="none" strike="noStrike">
                <a:solidFill>
                  <a:schemeClr val="accent1"/>
                </a:solidFill>
                <a:latin typeface="Trebuchet MS"/>
                <a:ea typeface="Trebuchet MS"/>
                <a:cs typeface="Trebuchet MS"/>
                <a:sym typeface="Trebuchet MS"/>
              </a:rPr>
              <a:t>What does SAC fund?</a:t>
            </a:r>
            <a:endParaRPr/>
          </a:p>
        </p:txBody>
      </p:sp>
      <p:sp>
        <p:nvSpPr>
          <p:cNvPr id="408" name="Google Shape;408;p63"/>
          <p:cNvSpPr txBox="1"/>
          <p:nvPr>
            <p:ph idx="1" type="body"/>
          </p:nvPr>
        </p:nvSpPr>
        <p:spPr>
          <a:xfrm>
            <a:off x="677333" y="1246412"/>
            <a:ext cx="8824800" cy="494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t/>
            </a:r>
            <a:endParaRPr sz="2200"/>
          </a:p>
          <a:p>
            <a:pPr indent="-381000" lvl="0" marL="342900" marR="0" rtl="0" algn="l">
              <a:lnSpc>
                <a:spcPct val="90000"/>
              </a:lnSpc>
              <a:spcBef>
                <a:spcPts val="0"/>
              </a:spcBef>
              <a:spcAft>
                <a:spcPts val="0"/>
              </a:spcAft>
              <a:buClr>
                <a:schemeClr val="accent1"/>
              </a:buClr>
              <a:buSzPts val="2200"/>
              <a:buFont typeface="Noto Sans Symbols"/>
              <a:buChar char="▶"/>
            </a:pPr>
            <a:r>
              <a:rPr lang="en-US" sz="2200"/>
              <a:t>A discretionary budget of $120 is available to all active SIGs</a:t>
            </a:r>
            <a:endParaRPr sz="2200"/>
          </a:p>
          <a:p>
            <a:pPr indent="0" lvl="0" marL="342900" rtl="0" algn="l">
              <a:lnSpc>
                <a:spcPct val="90000"/>
              </a:lnSpc>
              <a:spcBef>
                <a:spcPts val="0"/>
              </a:spcBef>
              <a:spcAft>
                <a:spcPts val="0"/>
              </a:spcAft>
              <a:buNone/>
            </a:pPr>
            <a:r>
              <a:t/>
            </a:r>
            <a:endParaRPr b="1" sz="2200"/>
          </a:p>
          <a:p>
            <a:pPr indent="-355600" lvl="0" marL="342900" rtl="0" algn="l">
              <a:lnSpc>
                <a:spcPct val="90000"/>
              </a:lnSpc>
              <a:spcBef>
                <a:spcPts val="0"/>
              </a:spcBef>
              <a:spcAft>
                <a:spcPts val="0"/>
              </a:spcAft>
              <a:buClr>
                <a:schemeClr val="accent1"/>
              </a:buClr>
              <a:buSzPts val="1800"/>
              <a:buFont typeface="Noto Sans Symbols"/>
              <a:buChar char="▶"/>
            </a:pPr>
            <a:r>
              <a:rPr b="1" i="1" lang="en-US" sz="2200"/>
              <a:t>Non-speaker events</a:t>
            </a:r>
            <a:endParaRPr b="1" i="1" sz="2000"/>
          </a:p>
          <a:p>
            <a:pPr indent="-308610" lvl="1" marL="742950" rtl="0" algn="l">
              <a:lnSpc>
                <a:spcPct val="90000"/>
              </a:lnSpc>
              <a:spcBef>
                <a:spcPts val="0"/>
              </a:spcBef>
              <a:spcAft>
                <a:spcPts val="0"/>
              </a:spcAft>
              <a:buClr>
                <a:schemeClr val="accent1"/>
              </a:buClr>
              <a:buSzPts val="1800"/>
              <a:buFont typeface="Noto Sans Symbols"/>
              <a:buChar char="▶"/>
            </a:pPr>
            <a:r>
              <a:rPr i="1" lang="en-US" sz="2000"/>
              <a:t>e.g.</a:t>
            </a:r>
            <a:r>
              <a:rPr lang="en-US" sz="2000"/>
              <a:t>, workshops, tutorials, field trips, discussion forums, etc.</a:t>
            </a:r>
            <a:endParaRPr sz="2000"/>
          </a:p>
          <a:p>
            <a:pPr indent="0" lvl="0" marL="742950" rtl="0" algn="l">
              <a:lnSpc>
                <a:spcPct val="90000"/>
              </a:lnSpc>
              <a:spcBef>
                <a:spcPts val="0"/>
              </a:spcBef>
              <a:spcAft>
                <a:spcPts val="0"/>
              </a:spcAft>
              <a:buNone/>
            </a:pPr>
            <a:r>
              <a:t/>
            </a:r>
            <a:endParaRPr sz="2000"/>
          </a:p>
          <a:p>
            <a:pPr indent="-381000" lvl="0" marL="342900" rtl="0" algn="l">
              <a:lnSpc>
                <a:spcPct val="90000"/>
              </a:lnSpc>
              <a:spcBef>
                <a:spcPts val="0"/>
              </a:spcBef>
              <a:spcAft>
                <a:spcPts val="0"/>
              </a:spcAft>
              <a:buClr>
                <a:srgbClr val="FF0000"/>
              </a:buClr>
              <a:buSzPts val="2200"/>
              <a:buFont typeface="Noto Sans Symbols"/>
              <a:buChar char="▶"/>
            </a:pPr>
            <a:r>
              <a:rPr lang="en-US" sz="2200">
                <a:solidFill>
                  <a:srgbClr val="FF0000"/>
                </a:solidFill>
              </a:rPr>
              <a:t>Speaker Events</a:t>
            </a:r>
            <a:endParaRPr b="0" i="0" sz="2000" u="sng" cap="none" strike="sngStrike">
              <a:solidFill>
                <a:srgbClr val="FF0000"/>
              </a:solidFill>
              <a:latin typeface="Trebuchet MS"/>
              <a:ea typeface="Trebuchet MS"/>
              <a:cs typeface="Trebuchet MS"/>
              <a:sym typeface="Trebuchet MS"/>
            </a:endParaRPr>
          </a:p>
          <a:p>
            <a:pPr indent="-321310" lvl="1" marL="742950" marR="0" rtl="0" algn="l">
              <a:lnSpc>
                <a:spcPct val="90000"/>
              </a:lnSpc>
              <a:spcBef>
                <a:spcPts val="1000"/>
              </a:spcBef>
              <a:spcAft>
                <a:spcPts val="0"/>
              </a:spcAft>
              <a:buClr>
                <a:srgbClr val="FF0000"/>
              </a:buClr>
              <a:buSzPts val="2000"/>
              <a:buFont typeface="Noto Sans Symbols"/>
              <a:buChar char="▶"/>
            </a:pPr>
            <a:r>
              <a:rPr lang="en-US" sz="2000">
                <a:solidFill>
                  <a:srgbClr val="FF0000"/>
                </a:solidFill>
              </a:rPr>
              <a:t>Speaker events are now being funded through a new process.  SIG leaders will have access to funding from SAC, the Community Events Fund, Learning Community funding and EQUID funding through a </a:t>
            </a:r>
            <a:r>
              <a:rPr b="1" lang="en-US" sz="2000">
                <a:solidFill>
                  <a:srgbClr val="FF0000"/>
                </a:solidFill>
              </a:rPr>
              <a:t>single process</a:t>
            </a:r>
            <a:r>
              <a:rPr lang="en-US" sz="2000">
                <a:solidFill>
                  <a:srgbClr val="FF0000"/>
                </a:solidFill>
              </a:rPr>
              <a:t>.</a:t>
            </a:r>
            <a:endParaRPr sz="2000">
              <a:solidFill>
                <a:srgbClr val="FF0000"/>
              </a:solidFill>
            </a:endParaRPr>
          </a:p>
          <a:p>
            <a:pPr indent="-321310" lvl="1" marL="742950" marR="0" rtl="0" algn="l">
              <a:lnSpc>
                <a:spcPct val="90000"/>
              </a:lnSpc>
              <a:spcBef>
                <a:spcPts val="1000"/>
              </a:spcBef>
              <a:spcAft>
                <a:spcPts val="0"/>
              </a:spcAft>
              <a:buClr>
                <a:srgbClr val="FF0000"/>
              </a:buClr>
              <a:buSzPts val="2000"/>
              <a:buFont typeface="Noto Sans Symbols"/>
              <a:buChar char="▶"/>
            </a:pPr>
            <a:r>
              <a:rPr lang="en-US" sz="2000">
                <a:solidFill>
                  <a:srgbClr val="FF0000"/>
                </a:solidFill>
              </a:rPr>
              <a:t>The new process is intended to streamline planning and enhance coordination of speaker events. </a:t>
            </a:r>
            <a:endParaRPr sz="2000">
              <a:solidFill>
                <a:srgbClr val="FF0000"/>
              </a:solidFill>
            </a:endParaRPr>
          </a:p>
          <a:p>
            <a:pPr indent="-321310" lvl="1" marL="742950" rtl="0" algn="l">
              <a:lnSpc>
                <a:spcPct val="90000"/>
              </a:lnSpc>
              <a:spcBef>
                <a:spcPts val="1000"/>
              </a:spcBef>
              <a:spcAft>
                <a:spcPts val="0"/>
              </a:spcAft>
              <a:buClr>
                <a:srgbClr val="FF0000"/>
              </a:buClr>
              <a:buSzPts val="2000"/>
              <a:buFont typeface="Noto Sans Symbols"/>
              <a:buChar char="▶"/>
            </a:pPr>
            <a:r>
              <a:rPr lang="en-US" sz="2000">
                <a:solidFill>
                  <a:srgbClr val="FF0000"/>
                </a:solidFill>
              </a:rPr>
              <a:t>There will be SAC representation to review the speaker funding throughout the new process.</a:t>
            </a:r>
            <a:endParaRPr sz="2000">
              <a:solidFill>
                <a:srgbClr val="FF0000"/>
              </a:solidFill>
            </a:endParaRPr>
          </a:p>
          <a:p>
            <a:pPr indent="0" lvl="0" marL="742950" marR="0" rtl="0" algn="l">
              <a:lnSpc>
                <a:spcPct val="90000"/>
              </a:lnSpc>
              <a:spcBef>
                <a:spcPts val="1000"/>
              </a:spcBef>
              <a:spcAft>
                <a:spcPts val="0"/>
              </a:spcAft>
              <a:buNone/>
            </a:pPr>
            <a:r>
              <a:t/>
            </a:r>
            <a:endParaRPr sz="2000">
              <a:solidFill>
                <a:srgbClr val="FF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6" name="Shape 716"/>
        <p:cNvGrpSpPr/>
        <p:nvPr/>
      </p:nvGrpSpPr>
      <p:grpSpPr>
        <a:xfrm>
          <a:off x="0" y="0"/>
          <a:ext cx="0" cy="0"/>
          <a:chOff x="0" y="0"/>
          <a:chExt cx="0" cy="0"/>
        </a:xfrm>
      </p:grpSpPr>
      <p:sp>
        <p:nvSpPr>
          <p:cNvPr id="717" name="Google Shape;717;p99"/>
          <p:cNvSpPr txBox="1"/>
          <p:nvPr>
            <p:ph type="title"/>
          </p:nvPr>
        </p:nvSpPr>
        <p:spPr>
          <a:xfrm>
            <a:off x="629200" y="984967"/>
            <a:ext cx="10962800" cy="1023600"/>
          </a:xfrm>
          <a:prstGeom prst="rect">
            <a:avLst/>
          </a:prstGeom>
          <a:noFill/>
          <a:ln>
            <a:noFill/>
          </a:ln>
        </p:spPr>
        <p:txBody>
          <a:bodyPr anchorCtr="0" anchor="b" bIns="121900" lIns="121900" spcFirstLastPara="1" rIns="121900" wrap="square" tIns="121900">
            <a:noAutofit/>
          </a:bodyPr>
          <a:lstStyle/>
          <a:p>
            <a:pPr indent="0" lvl="0" marL="0" marR="0" rtl="0" algn="l">
              <a:lnSpc>
                <a:spcPct val="100000"/>
              </a:lnSpc>
              <a:spcBef>
                <a:spcPts val="0"/>
              </a:spcBef>
              <a:spcAft>
                <a:spcPts val="0"/>
              </a:spcAft>
              <a:buClr>
                <a:schemeClr val="lt1"/>
              </a:buClr>
              <a:buSzPts val="3200"/>
              <a:buFont typeface="Roboto"/>
              <a:buNone/>
            </a:pPr>
            <a:r>
              <a:rPr b="0" i="0" lang="en-US" sz="3200" u="none" cap="none" strike="noStrike">
                <a:solidFill>
                  <a:schemeClr val="lt1"/>
                </a:solidFill>
                <a:latin typeface="Roboto"/>
                <a:ea typeface="Roboto"/>
                <a:cs typeface="Roboto"/>
                <a:sym typeface="Roboto"/>
              </a:rPr>
              <a:t>Does my event...</a:t>
            </a:r>
            <a:endParaRPr/>
          </a:p>
        </p:txBody>
      </p:sp>
      <p:sp>
        <p:nvSpPr>
          <p:cNvPr id="718" name="Google Shape;718;p99"/>
          <p:cNvSpPr txBox="1"/>
          <p:nvPr>
            <p:ph idx="1" type="body"/>
          </p:nvPr>
        </p:nvSpPr>
        <p:spPr>
          <a:xfrm>
            <a:off x="629200" y="2558767"/>
            <a:ext cx="10962800" cy="3613600"/>
          </a:xfrm>
          <a:prstGeom prst="rect">
            <a:avLst/>
          </a:prstGeom>
          <a:noFill/>
          <a:ln>
            <a:noFill/>
          </a:ln>
        </p:spPr>
        <p:txBody>
          <a:bodyPr anchorCtr="0" anchor="t" bIns="121900" lIns="121900" spcFirstLastPara="1" rIns="121900" wrap="square" tIns="121900">
            <a:noAutofit/>
          </a:bodyPr>
          <a:lstStyle/>
          <a:p>
            <a:pPr indent="-304791" lvl="0" marL="609585" marR="0" rtl="0" algn="l">
              <a:lnSpc>
                <a:spcPct val="115000"/>
              </a:lnSpc>
              <a:spcBef>
                <a:spcPts val="0"/>
              </a:spcBef>
              <a:spcAft>
                <a:spcPts val="0"/>
              </a:spcAft>
              <a:buClr>
                <a:schemeClr val="lt2"/>
              </a:buClr>
              <a:buSzPts val="1800"/>
              <a:buFont typeface="Roboto"/>
              <a:buChar char="●"/>
            </a:pPr>
            <a:r>
              <a:rPr b="0" i="0" lang="en-US" sz="1800" u="none" cap="none" strike="noStrike">
                <a:solidFill>
                  <a:schemeClr val="lt2"/>
                </a:solidFill>
                <a:latin typeface="Roboto"/>
                <a:ea typeface="Roboto"/>
                <a:cs typeface="Roboto"/>
                <a:sym typeface="Roboto"/>
              </a:rPr>
              <a:t>Cultivate an atmosphere of </a:t>
            </a:r>
            <a:r>
              <a:rPr b="1" i="0" lang="en-US" sz="1800" u="none" cap="none" strike="noStrike">
                <a:solidFill>
                  <a:schemeClr val="lt2"/>
                </a:solidFill>
                <a:latin typeface="Roboto"/>
                <a:ea typeface="Roboto"/>
                <a:cs typeface="Roboto"/>
                <a:sym typeface="Roboto"/>
              </a:rPr>
              <a:t>inclusion</a:t>
            </a:r>
            <a:r>
              <a:rPr b="0" i="0" lang="en-US" sz="1800" u="none" cap="none" strike="noStrike">
                <a:solidFill>
                  <a:schemeClr val="lt2"/>
                </a:solidFill>
                <a:latin typeface="Roboto"/>
                <a:ea typeface="Roboto"/>
                <a:cs typeface="Roboto"/>
                <a:sym typeface="Roboto"/>
              </a:rPr>
              <a:t>;</a:t>
            </a:r>
            <a:endParaRPr/>
          </a:p>
          <a:p>
            <a:pPr indent="-304791" lvl="0" marL="609585" marR="0" rtl="0" algn="l">
              <a:lnSpc>
                <a:spcPct val="115000"/>
              </a:lnSpc>
              <a:spcBef>
                <a:spcPts val="1600"/>
              </a:spcBef>
              <a:spcAft>
                <a:spcPts val="0"/>
              </a:spcAft>
              <a:buClr>
                <a:schemeClr val="lt2"/>
              </a:buClr>
              <a:buSzPts val="1800"/>
              <a:buFont typeface="Roboto"/>
              <a:buChar char="●"/>
            </a:pPr>
            <a:r>
              <a:rPr b="0" i="0" lang="en-US" sz="1800" u="none" cap="none" strike="noStrike">
                <a:solidFill>
                  <a:schemeClr val="lt2"/>
                </a:solidFill>
                <a:latin typeface="Roboto"/>
                <a:ea typeface="Roboto"/>
                <a:cs typeface="Roboto"/>
                <a:sym typeface="Roboto"/>
              </a:rPr>
              <a:t>Grow the </a:t>
            </a:r>
            <a:r>
              <a:rPr b="1" i="0" lang="en-US" sz="1800" u="none" cap="none" strike="noStrike">
                <a:solidFill>
                  <a:schemeClr val="lt2"/>
                </a:solidFill>
                <a:latin typeface="Roboto"/>
                <a:ea typeface="Roboto"/>
                <a:cs typeface="Roboto"/>
                <a:sym typeface="Roboto"/>
              </a:rPr>
              <a:t>cultural competency</a:t>
            </a:r>
            <a:r>
              <a:rPr b="0" i="0" lang="en-US" sz="1800" u="none" cap="none" strike="noStrike">
                <a:solidFill>
                  <a:schemeClr val="lt2"/>
                </a:solidFill>
                <a:latin typeface="Roboto"/>
                <a:ea typeface="Roboto"/>
                <a:cs typeface="Roboto"/>
                <a:sym typeface="Roboto"/>
              </a:rPr>
              <a:t> F&amp;ES students, faculty, and staff</a:t>
            </a:r>
            <a:endParaRPr/>
          </a:p>
          <a:p>
            <a:pPr indent="-304791" lvl="0" marL="609585" marR="0" rtl="0" algn="l">
              <a:lnSpc>
                <a:spcPct val="115000"/>
              </a:lnSpc>
              <a:spcBef>
                <a:spcPts val="1600"/>
              </a:spcBef>
              <a:spcAft>
                <a:spcPts val="0"/>
              </a:spcAft>
              <a:buClr>
                <a:schemeClr val="lt2"/>
              </a:buClr>
              <a:buSzPts val="1800"/>
              <a:buFont typeface="Roboto"/>
              <a:buChar char="●"/>
            </a:pPr>
            <a:r>
              <a:rPr b="1" i="0" lang="en-US" sz="1800" u="none" cap="none" strike="noStrike">
                <a:solidFill>
                  <a:schemeClr val="lt2"/>
                </a:solidFill>
                <a:latin typeface="Roboto"/>
                <a:ea typeface="Roboto"/>
                <a:cs typeface="Roboto"/>
                <a:sym typeface="Roboto"/>
              </a:rPr>
              <a:t>Challenge systems of oppression</a:t>
            </a:r>
            <a:endParaRPr/>
          </a:p>
          <a:p>
            <a:pPr indent="-304791" lvl="0" marL="609585" marR="0" rtl="0" algn="l">
              <a:lnSpc>
                <a:spcPct val="115000"/>
              </a:lnSpc>
              <a:spcBef>
                <a:spcPts val="1600"/>
              </a:spcBef>
              <a:spcAft>
                <a:spcPts val="0"/>
              </a:spcAft>
              <a:buClr>
                <a:schemeClr val="lt2"/>
              </a:buClr>
              <a:buSzPts val="1800"/>
              <a:buFont typeface="Roboto"/>
              <a:buChar char="●"/>
            </a:pPr>
            <a:r>
              <a:rPr b="0" i="0" lang="en-US" sz="1800" u="none" cap="none" strike="noStrike">
                <a:solidFill>
                  <a:schemeClr val="lt2"/>
                </a:solidFill>
                <a:latin typeface="Roboto"/>
                <a:ea typeface="Roboto"/>
                <a:cs typeface="Roboto"/>
                <a:sym typeface="Roboto"/>
              </a:rPr>
              <a:t>Foster a space where a </a:t>
            </a:r>
            <a:r>
              <a:rPr b="1" i="0" lang="en-US" sz="1800" u="none" cap="none" strike="noStrike">
                <a:solidFill>
                  <a:schemeClr val="lt2"/>
                </a:solidFill>
                <a:latin typeface="Roboto"/>
                <a:ea typeface="Roboto"/>
                <a:cs typeface="Roboto"/>
                <a:sym typeface="Roboto"/>
              </a:rPr>
              <a:t>diversity of ideas, values, and perspectives are welcomed and respected</a:t>
            </a:r>
            <a:r>
              <a:rPr b="0" i="0" lang="en-US" sz="1800" u="none" cap="none" strike="noStrike">
                <a:solidFill>
                  <a:schemeClr val="lt2"/>
                </a:solidFill>
                <a:latin typeface="Roboto"/>
                <a:ea typeface="Roboto"/>
                <a:cs typeface="Roboto"/>
                <a:sym typeface="Roboto"/>
              </a:rPr>
              <a:t>?</a:t>
            </a:r>
            <a:endParaRPr/>
          </a:p>
          <a:p>
            <a:pPr indent="0" lvl="0" marL="0" marR="0" rtl="0" algn="l">
              <a:lnSpc>
                <a:spcPct val="115000"/>
              </a:lnSpc>
              <a:spcBef>
                <a:spcPts val="1600"/>
              </a:spcBef>
              <a:spcAft>
                <a:spcPts val="0"/>
              </a:spcAft>
              <a:buClr>
                <a:schemeClr val="lt2"/>
              </a:buClr>
              <a:buSzPts val="1800"/>
              <a:buFont typeface="Roboto"/>
              <a:buNone/>
            </a:pPr>
            <a:br>
              <a:rPr b="0" i="0" lang="en-US" sz="1800" u="none" cap="none" strike="noStrike">
                <a:solidFill>
                  <a:schemeClr val="lt2"/>
                </a:solidFill>
                <a:latin typeface="Roboto"/>
                <a:ea typeface="Roboto"/>
                <a:cs typeface="Roboto"/>
                <a:sym typeface="Roboto"/>
              </a:rPr>
            </a:br>
            <a:endParaRPr b="0" i="0" sz="1800" u="none" cap="none" strike="noStrike">
              <a:solidFill>
                <a:schemeClr val="lt2"/>
              </a:solidFill>
              <a:latin typeface="Roboto"/>
              <a:ea typeface="Roboto"/>
              <a:cs typeface="Roboto"/>
              <a:sym typeface="Roboto"/>
            </a:endParaRPr>
          </a:p>
        </p:txBody>
      </p:sp>
      <p:sp>
        <p:nvSpPr>
          <p:cNvPr id="719" name="Google Shape;719;p99"/>
          <p:cNvSpPr txBox="1"/>
          <p:nvPr/>
        </p:nvSpPr>
        <p:spPr>
          <a:xfrm>
            <a:off x="8787800" y="6486167"/>
            <a:ext cx="3635600" cy="3720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lang="en-US" sz="1333">
                <a:solidFill>
                  <a:srgbClr val="666666"/>
                </a:solidFill>
                <a:latin typeface="Arial"/>
                <a:ea typeface="Arial"/>
                <a:cs typeface="Arial"/>
                <a:sym typeface="Arial"/>
              </a:rPr>
              <a:t>http://environment.yale.edu/diversity/equid/</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3" name="Shape 723"/>
        <p:cNvGrpSpPr/>
        <p:nvPr/>
      </p:nvGrpSpPr>
      <p:grpSpPr>
        <a:xfrm>
          <a:off x="0" y="0"/>
          <a:ext cx="0" cy="0"/>
          <a:chOff x="0" y="0"/>
          <a:chExt cx="0" cy="0"/>
        </a:xfrm>
      </p:grpSpPr>
      <p:sp>
        <p:nvSpPr>
          <p:cNvPr id="724" name="Google Shape;724;p100"/>
          <p:cNvSpPr txBox="1"/>
          <p:nvPr>
            <p:ph type="title"/>
          </p:nvPr>
        </p:nvSpPr>
        <p:spPr>
          <a:xfrm>
            <a:off x="629200" y="984967"/>
            <a:ext cx="10962800" cy="1023600"/>
          </a:xfrm>
          <a:prstGeom prst="rect">
            <a:avLst/>
          </a:prstGeom>
          <a:noFill/>
          <a:ln>
            <a:noFill/>
          </a:ln>
        </p:spPr>
        <p:txBody>
          <a:bodyPr anchorCtr="0" anchor="b" bIns="121900" lIns="121900" spcFirstLastPara="1" rIns="121900" wrap="square" tIns="121900">
            <a:noAutofit/>
          </a:bodyPr>
          <a:lstStyle/>
          <a:p>
            <a:pPr indent="0" lvl="0" marL="0" marR="0" rtl="0" algn="l">
              <a:lnSpc>
                <a:spcPct val="100000"/>
              </a:lnSpc>
              <a:spcBef>
                <a:spcPts val="0"/>
              </a:spcBef>
              <a:spcAft>
                <a:spcPts val="0"/>
              </a:spcAft>
              <a:buClr>
                <a:schemeClr val="lt1"/>
              </a:buClr>
              <a:buSzPts val="3200"/>
              <a:buFont typeface="Roboto"/>
              <a:buNone/>
            </a:pPr>
            <a:r>
              <a:rPr b="0" i="0" lang="en-US" sz="3200" u="none" cap="none" strike="noStrike">
                <a:solidFill>
                  <a:schemeClr val="lt1"/>
                </a:solidFill>
                <a:latin typeface="Roboto"/>
                <a:ea typeface="Roboto"/>
                <a:cs typeface="Roboto"/>
                <a:sym typeface="Roboto"/>
              </a:rPr>
              <a:t>ASK!</a:t>
            </a:r>
            <a:endParaRPr/>
          </a:p>
        </p:txBody>
      </p:sp>
      <p:sp>
        <p:nvSpPr>
          <p:cNvPr id="725" name="Google Shape;725;p100"/>
          <p:cNvSpPr txBox="1"/>
          <p:nvPr>
            <p:ph idx="1" type="body"/>
          </p:nvPr>
        </p:nvSpPr>
        <p:spPr>
          <a:xfrm>
            <a:off x="629200" y="2558767"/>
            <a:ext cx="10962800" cy="36136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chemeClr val="lt2"/>
              </a:buClr>
              <a:buSzPts val="1800"/>
              <a:buFont typeface="Roboto"/>
              <a:buNone/>
            </a:pPr>
            <a:r>
              <a:rPr b="0" i="0" lang="en-US" sz="1800" u="none" cap="none" strike="noStrike">
                <a:solidFill>
                  <a:schemeClr val="lt2"/>
                </a:solidFill>
                <a:latin typeface="Roboto"/>
                <a:ea typeface="Roboto"/>
                <a:cs typeface="Roboto"/>
                <a:sym typeface="Roboto"/>
              </a:rPr>
              <a:t>Need some advice?</a:t>
            </a:r>
            <a:endParaRPr/>
          </a:p>
          <a:p>
            <a:pPr indent="0" lvl="0" marL="0" marR="0" rtl="0" algn="l">
              <a:lnSpc>
                <a:spcPct val="115000"/>
              </a:lnSpc>
              <a:spcBef>
                <a:spcPts val="1600"/>
              </a:spcBef>
              <a:spcAft>
                <a:spcPts val="0"/>
              </a:spcAft>
              <a:buClr>
                <a:schemeClr val="lt2"/>
              </a:buClr>
              <a:buSzPts val="1800"/>
              <a:buFont typeface="Roboto"/>
              <a:buNone/>
            </a:pPr>
            <a:r>
              <a:t/>
            </a:r>
            <a:endParaRPr b="0" i="0" sz="1800" u="none" cap="none" strike="noStrike">
              <a:solidFill>
                <a:schemeClr val="lt2"/>
              </a:solidFill>
              <a:latin typeface="Roboto"/>
              <a:ea typeface="Roboto"/>
              <a:cs typeface="Roboto"/>
              <a:sym typeface="Roboto"/>
            </a:endParaRPr>
          </a:p>
        </p:txBody>
      </p:sp>
      <p:sp>
        <p:nvSpPr>
          <p:cNvPr id="726" name="Google Shape;726;p100"/>
          <p:cNvSpPr txBox="1"/>
          <p:nvPr/>
        </p:nvSpPr>
        <p:spPr>
          <a:xfrm>
            <a:off x="657633" y="3194900"/>
            <a:ext cx="3980000" cy="33188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b="1" lang="en-US" sz="2400">
                <a:solidFill>
                  <a:srgbClr val="000000"/>
                </a:solidFill>
                <a:latin typeface="Arial"/>
                <a:ea typeface="Arial"/>
                <a:cs typeface="Arial"/>
                <a:sym typeface="Arial"/>
              </a:rPr>
              <a:t>EQUID Members</a:t>
            </a:r>
            <a:br>
              <a:rPr lang="en-US" sz="1867">
                <a:solidFill>
                  <a:srgbClr val="000000"/>
                </a:solidFill>
                <a:latin typeface="Arial"/>
                <a:ea typeface="Arial"/>
                <a:cs typeface="Arial"/>
                <a:sym typeface="Arial"/>
              </a:rPr>
            </a:br>
            <a:br>
              <a:rPr lang="en-US" sz="1867">
                <a:solidFill>
                  <a:srgbClr val="000000"/>
                </a:solidFill>
                <a:latin typeface="Arial"/>
                <a:ea typeface="Arial"/>
                <a:cs typeface="Arial"/>
                <a:sym typeface="Arial"/>
              </a:rPr>
            </a:br>
            <a:r>
              <a:rPr b="1" lang="en-US" sz="1867">
                <a:solidFill>
                  <a:srgbClr val="000000"/>
                </a:solidFill>
                <a:latin typeface="Arial"/>
                <a:ea typeface="Arial"/>
                <a:cs typeface="Arial"/>
                <a:sym typeface="Arial"/>
              </a:rPr>
              <a:t>Chair(s)</a:t>
            </a:r>
            <a:br>
              <a:rPr lang="en-US" sz="1867">
                <a:solidFill>
                  <a:srgbClr val="000000"/>
                </a:solidFill>
                <a:latin typeface="Arial"/>
                <a:ea typeface="Arial"/>
                <a:cs typeface="Arial"/>
                <a:sym typeface="Arial"/>
              </a:rPr>
            </a:br>
            <a:r>
              <a:rPr lang="en-US" sz="1867"/>
              <a:t>Thomas R. Easley</a:t>
            </a:r>
            <a:br>
              <a:rPr lang="en-US" sz="1867">
                <a:solidFill>
                  <a:srgbClr val="000000"/>
                </a:solidFill>
                <a:latin typeface="Arial"/>
                <a:ea typeface="Arial"/>
                <a:cs typeface="Arial"/>
                <a:sym typeface="Arial"/>
              </a:rPr>
            </a:br>
            <a:r>
              <a:rPr lang="en-US" sz="1867">
                <a:solidFill>
                  <a:srgbClr val="000000"/>
                </a:solidFill>
                <a:latin typeface="Arial"/>
                <a:ea typeface="Arial"/>
                <a:cs typeface="Arial"/>
                <a:sym typeface="Arial"/>
              </a:rPr>
              <a:t>Y</a:t>
            </a:r>
            <a:r>
              <a:rPr lang="en-US" sz="1867"/>
              <a:t>olanda Quinones</a:t>
            </a:r>
            <a:endParaRPr sz="1867">
              <a:solidFill>
                <a:srgbClr val="000000"/>
              </a:solidFill>
              <a:latin typeface="Arial"/>
              <a:ea typeface="Arial"/>
              <a:cs typeface="Arial"/>
              <a:sym typeface="Arial"/>
            </a:endParaRPr>
          </a:p>
          <a:p>
            <a:pPr indent="0" lvl="0" marL="0" marR="0" rtl="0" algn="l">
              <a:spcBef>
                <a:spcPts val="0"/>
              </a:spcBef>
              <a:spcAft>
                <a:spcPts val="0"/>
              </a:spcAft>
              <a:buNone/>
            </a:pPr>
            <a:r>
              <a:rPr b="1" lang="en-US" sz="1867">
                <a:solidFill>
                  <a:srgbClr val="000000"/>
                </a:solidFill>
                <a:latin typeface="Arial"/>
                <a:ea typeface="Arial"/>
                <a:cs typeface="Arial"/>
                <a:sym typeface="Arial"/>
              </a:rPr>
              <a:t>Faculty</a:t>
            </a:r>
            <a:br>
              <a:rPr lang="en-US" sz="1867">
                <a:solidFill>
                  <a:srgbClr val="000000"/>
                </a:solidFill>
                <a:latin typeface="Arial"/>
                <a:ea typeface="Arial"/>
                <a:cs typeface="Arial"/>
                <a:sym typeface="Arial"/>
              </a:rPr>
            </a:br>
            <a:r>
              <a:rPr lang="en-US" sz="1867">
                <a:solidFill>
                  <a:srgbClr val="000000"/>
                </a:solidFill>
                <a:latin typeface="Arial"/>
                <a:ea typeface="Arial"/>
                <a:cs typeface="Arial"/>
                <a:sym typeface="Arial"/>
              </a:rPr>
              <a:t>Gordon GeBalle</a:t>
            </a:r>
            <a:br>
              <a:rPr lang="en-US" sz="1867">
                <a:solidFill>
                  <a:srgbClr val="000000"/>
                </a:solidFill>
                <a:latin typeface="Arial"/>
                <a:ea typeface="Arial"/>
                <a:cs typeface="Arial"/>
                <a:sym typeface="Arial"/>
              </a:rPr>
            </a:br>
            <a:r>
              <a:rPr lang="en-US" sz="1867">
                <a:solidFill>
                  <a:srgbClr val="000000"/>
                </a:solidFill>
                <a:latin typeface="Arial"/>
                <a:ea typeface="Arial"/>
                <a:cs typeface="Arial"/>
                <a:sym typeface="Arial"/>
              </a:rPr>
              <a:t>Simon Queenborough</a:t>
            </a:r>
            <a:br>
              <a:rPr lang="en-US" sz="1867">
                <a:solidFill>
                  <a:srgbClr val="000000"/>
                </a:solidFill>
                <a:latin typeface="Arial"/>
                <a:ea typeface="Arial"/>
                <a:cs typeface="Arial"/>
                <a:sym typeface="Arial"/>
              </a:rPr>
            </a:br>
            <a:endParaRPr sz="1867">
              <a:solidFill>
                <a:srgbClr val="000000"/>
              </a:solidFill>
              <a:latin typeface="Arial"/>
              <a:ea typeface="Arial"/>
              <a:cs typeface="Arial"/>
              <a:sym typeface="Arial"/>
            </a:endParaRPr>
          </a:p>
        </p:txBody>
      </p:sp>
      <p:sp>
        <p:nvSpPr>
          <p:cNvPr id="727" name="Google Shape;727;p100"/>
          <p:cNvSpPr txBox="1"/>
          <p:nvPr/>
        </p:nvSpPr>
        <p:spPr>
          <a:xfrm>
            <a:off x="4627400" y="3384333"/>
            <a:ext cx="3980000" cy="33188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b="1" lang="en-US" sz="1867">
                <a:solidFill>
                  <a:srgbClr val="000000"/>
                </a:solidFill>
                <a:latin typeface="Arial"/>
                <a:ea typeface="Arial"/>
                <a:cs typeface="Arial"/>
                <a:sym typeface="Arial"/>
              </a:rPr>
              <a:t>Staff</a:t>
            </a:r>
            <a:br>
              <a:rPr lang="en-US" sz="1867">
                <a:solidFill>
                  <a:srgbClr val="000000"/>
                </a:solidFill>
                <a:latin typeface="Arial"/>
                <a:ea typeface="Arial"/>
                <a:cs typeface="Arial"/>
                <a:sym typeface="Arial"/>
              </a:rPr>
            </a:br>
            <a:r>
              <a:rPr lang="en-US" sz="1867">
                <a:solidFill>
                  <a:srgbClr val="000000"/>
                </a:solidFill>
                <a:latin typeface="Arial"/>
                <a:ea typeface="Arial"/>
                <a:cs typeface="Arial"/>
                <a:sym typeface="Arial"/>
              </a:rPr>
              <a:t>Minna Brown      Nickelle </a:t>
            </a:r>
            <a:r>
              <a:rPr lang="en-US" sz="1867"/>
              <a:t>Gilbert</a:t>
            </a:r>
            <a:br>
              <a:rPr lang="en-US" sz="1867">
                <a:solidFill>
                  <a:srgbClr val="000000"/>
                </a:solidFill>
                <a:latin typeface="Arial"/>
                <a:ea typeface="Arial"/>
                <a:cs typeface="Arial"/>
                <a:sym typeface="Arial"/>
              </a:rPr>
            </a:br>
            <a:r>
              <a:rPr lang="en-US" sz="1867">
                <a:solidFill>
                  <a:srgbClr val="000000"/>
                </a:solidFill>
                <a:latin typeface="Arial"/>
                <a:ea typeface="Arial"/>
                <a:cs typeface="Arial"/>
                <a:sym typeface="Arial"/>
              </a:rPr>
              <a:t>Joanne DeBernardo</a:t>
            </a:r>
            <a:br>
              <a:rPr lang="en-US" sz="1867">
                <a:solidFill>
                  <a:srgbClr val="000000"/>
                </a:solidFill>
                <a:latin typeface="Arial"/>
                <a:ea typeface="Arial"/>
                <a:cs typeface="Arial"/>
                <a:sym typeface="Arial"/>
              </a:rPr>
            </a:br>
            <a:r>
              <a:rPr lang="en-US" sz="1867">
                <a:solidFill>
                  <a:srgbClr val="000000"/>
                </a:solidFill>
                <a:latin typeface="Arial"/>
                <a:ea typeface="Arial"/>
                <a:cs typeface="Arial"/>
                <a:sym typeface="Arial"/>
              </a:rPr>
              <a:t>Ned Gordon</a:t>
            </a:r>
            <a:br>
              <a:rPr lang="en-US" sz="1867">
                <a:solidFill>
                  <a:srgbClr val="000000"/>
                </a:solidFill>
                <a:latin typeface="Arial"/>
                <a:ea typeface="Arial"/>
                <a:cs typeface="Arial"/>
                <a:sym typeface="Arial"/>
              </a:rPr>
            </a:br>
            <a:r>
              <a:rPr lang="en-US" sz="1867">
                <a:solidFill>
                  <a:srgbClr val="000000"/>
                </a:solidFill>
                <a:latin typeface="Arial"/>
                <a:ea typeface="Arial"/>
                <a:cs typeface="Arial"/>
                <a:sym typeface="Arial"/>
              </a:rPr>
              <a:t>Katherine Hollins</a:t>
            </a:r>
            <a:endParaRPr/>
          </a:p>
          <a:p>
            <a:pPr indent="0" lvl="0" marL="0" marR="0" rtl="0" algn="l">
              <a:spcBef>
                <a:spcPts val="0"/>
              </a:spcBef>
              <a:spcAft>
                <a:spcPts val="0"/>
              </a:spcAft>
              <a:buNone/>
            </a:pPr>
            <a:r>
              <a:rPr lang="en-US" sz="1867"/>
              <a:t>Kathy Douglas</a:t>
            </a:r>
            <a:endParaRPr sz="1867"/>
          </a:p>
          <a:p>
            <a:pPr indent="0" lvl="0" marL="0" marR="0" rtl="0" algn="l">
              <a:spcBef>
                <a:spcPts val="0"/>
              </a:spcBef>
              <a:spcAft>
                <a:spcPts val="0"/>
              </a:spcAft>
              <a:buNone/>
            </a:pPr>
            <a:r>
              <a:rPr lang="en-US" sz="1867"/>
              <a:t>Cherice McNeil</a:t>
            </a:r>
            <a:br>
              <a:rPr lang="en-US" sz="1867">
                <a:solidFill>
                  <a:srgbClr val="000000"/>
                </a:solidFill>
                <a:latin typeface="Arial"/>
                <a:ea typeface="Arial"/>
                <a:cs typeface="Arial"/>
                <a:sym typeface="Arial"/>
              </a:rPr>
            </a:br>
            <a:r>
              <a:rPr lang="en-US" sz="1867">
                <a:solidFill>
                  <a:srgbClr val="000000"/>
                </a:solidFill>
                <a:latin typeface="Arial"/>
                <a:ea typeface="Arial"/>
                <a:cs typeface="Arial"/>
                <a:sym typeface="Arial"/>
              </a:rPr>
              <a:t>Melanie Quigley</a:t>
            </a:r>
            <a:br>
              <a:rPr lang="en-US" sz="1867">
                <a:solidFill>
                  <a:srgbClr val="000000"/>
                </a:solidFill>
                <a:latin typeface="Arial"/>
                <a:ea typeface="Arial"/>
                <a:cs typeface="Arial"/>
                <a:sym typeface="Arial"/>
              </a:rPr>
            </a:br>
            <a:r>
              <a:rPr lang="en-US" sz="1867">
                <a:solidFill>
                  <a:srgbClr val="000000"/>
                </a:solidFill>
                <a:latin typeface="Arial"/>
                <a:ea typeface="Arial"/>
                <a:cs typeface="Arial"/>
                <a:sym typeface="Arial"/>
              </a:rPr>
              <a:t>Scott Rumage</a:t>
            </a:r>
            <a:br>
              <a:rPr lang="en-US" sz="1867">
                <a:solidFill>
                  <a:srgbClr val="000000"/>
                </a:solidFill>
                <a:latin typeface="Arial"/>
                <a:ea typeface="Arial"/>
                <a:cs typeface="Arial"/>
                <a:sym typeface="Arial"/>
              </a:rPr>
            </a:br>
            <a:r>
              <a:rPr lang="en-US" sz="1867">
                <a:solidFill>
                  <a:srgbClr val="000000"/>
                </a:solidFill>
                <a:latin typeface="Arial"/>
                <a:ea typeface="Arial"/>
                <a:cs typeface="Arial"/>
                <a:sym typeface="Arial"/>
              </a:rPr>
              <a:t>Ben Walter</a:t>
            </a:r>
            <a:endParaRPr sz="1867">
              <a:solidFill>
                <a:srgbClr val="000000"/>
              </a:solidFill>
              <a:latin typeface="Arial"/>
              <a:ea typeface="Arial"/>
              <a:cs typeface="Arial"/>
              <a:sym typeface="Arial"/>
            </a:endParaRPr>
          </a:p>
          <a:p>
            <a:pPr indent="0" lvl="0" marL="0" marR="0" rtl="0" algn="l">
              <a:spcBef>
                <a:spcPts val="0"/>
              </a:spcBef>
              <a:spcAft>
                <a:spcPts val="0"/>
              </a:spcAft>
              <a:buNone/>
            </a:pPr>
            <a:r>
              <a:rPr lang="en-US" sz="1867">
                <a:solidFill>
                  <a:srgbClr val="000000"/>
                </a:solidFill>
                <a:latin typeface="Arial"/>
                <a:ea typeface="Arial"/>
                <a:cs typeface="Arial"/>
                <a:sym typeface="Arial"/>
              </a:rPr>
              <a:t>Julian Ward</a:t>
            </a:r>
            <a:br>
              <a:rPr lang="en-US" sz="1867">
                <a:solidFill>
                  <a:srgbClr val="000000"/>
                </a:solidFill>
                <a:latin typeface="Arial"/>
                <a:ea typeface="Arial"/>
                <a:cs typeface="Arial"/>
                <a:sym typeface="Arial"/>
              </a:rPr>
            </a:br>
            <a:endParaRPr sz="1867">
              <a:solidFill>
                <a:srgbClr val="000000"/>
              </a:solidFill>
              <a:latin typeface="Arial"/>
              <a:ea typeface="Arial"/>
              <a:cs typeface="Arial"/>
              <a:sym typeface="Arial"/>
            </a:endParaRPr>
          </a:p>
        </p:txBody>
      </p:sp>
      <p:sp>
        <p:nvSpPr>
          <p:cNvPr id="728" name="Google Shape;728;p100"/>
          <p:cNvSpPr txBox="1"/>
          <p:nvPr/>
        </p:nvSpPr>
        <p:spPr>
          <a:xfrm>
            <a:off x="8709000" y="3437600"/>
            <a:ext cx="3980000" cy="33188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b="1" lang="en-US" sz="1867">
                <a:solidFill>
                  <a:srgbClr val="000000"/>
                </a:solidFill>
                <a:latin typeface="Arial"/>
                <a:ea typeface="Arial"/>
                <a:cs typeface="Arial"/>
                <a:sym typeface="Arial"/>
              </a:rPr>
              <a:t>Students</a:t>
            </a:r>
            <a:br>
              <a:rPr lang="en-US" sz="1867">
                <a:solidFill>
                  <a:srgbClr val="000000"/>
                </a:solidFill>
                <a:latin typeface="Arial"/>
                <a:ea typeface="Arial"/>
                <a:cs typeface="Arial"/>
                <a:sym typeface="Arial"/>
              </a:rPr>
            </a:br>
            <a:r>
              <a:rPr lang="en-US" sz="1867">
                <a:solidFill>
                  <a:srgbClr val="000000"/>
                </a:solidFill>
                <a:latin typeface="Arial"/>
                <a:ea typeface="Arial"/>
                <a:cs typeface="Arial"/>
                <a:sym typeface="Arial"/>
              </a:rPr>
              <a:t>Mickhale Green</a:t>
            </a:r>
            <a:endParaRPr/>
          </a:p>
          <a:p>
            <a:pPr indent="0" lvl="0" marL="0" marR="0" rtl="0" algn="l">
              <a:spcBef>
                <a:spcPts val="0"/>
              </a:spcBef>
              <a:spcAft>
                <a:spcPts val="0"/>
              </a:spcAft>
              <a:buNone/>
            </a:pPr>
            <a:r>
              <a:rPr lang="en-US" sz="1867">
                <a:solidFill>
                  <a:srgbClr val="000000"/>
                </a:solidFill>
                <a:latin typeface="Arial"/>
                <a:ea typeface="Arial"/>
                <a:cs typeface="Arial"/>
                <a:sym typeface="Arial"/>
              </a:rPr>
              <a:t>Julian Nelums</a:t>
            </a:r>
            <a:endParaRPr sz="1867">
              <a:solidFill>
                <a:srgbClr val="000000"/>
              </a:solidFill>
              <a:latin typeface="Arial"/>
              <a:ea typeface="Arial"/>
              <a:cs typeface="Arial"/>
              <a:sym typeface="Arial"/>
            </a:endParaRPr>
          </a:p>
          <a:p>
            <a:pPr indent="0" lvl="0" marL="0" marR="0" rtl="0" algn="l">
              <a:spcBef>
                <a:spcPts val="0"/>
              </a:spcBef>
              <a:spcAft>
                <a:spcPts val="0"/>
              </a:spcAft>
              <a:buNone/>
            </a:pPr>
            <a:r>
              <a:rPr lang="en-US" sz="1867">
                <a:solidFill>
                  <a:srgbClr val="000000"/>
                </a:solidFill>
                <a:latin typeface="Arial"/>
                <a:ea typeface="Arial"/>
                <a:cs typeface="Arial"/>
                <a:sym typeface="Arial"/>
              </a:rPr>
              <a:t>Erica Qiao</a:t>
            </a:r>
            <a:endParaRPr sz="1867">
              <a:solidFill>
                <a:srgbClr val="000000"/>
              </a:solidFill>
              <a:latin typeface="Arial"/>
              <a:ea typeface="Arial"/>
              <a:cs typeface="Arial"/>
              <a:sym typeface="Arial"/>
            </a:endParaRPr>
          </a:p>
          <a:p>
            <a:pPr indent="0" lvl="0" marL="0" marR="0" rtl="0" algn="l">
              <a:spcBef>
                <a:spcPts val="0"/>
              </a:spcBef>
              <a:spcAft>
                <a:spcPts val="0"/>
              </a:spcAft>
              <a:buNone/>
            </a:pPr>
            <a:r>
              <a:rPr lang="en-US" sz="1867">
                <a:solidFill>
                  <a:srgbClr val="000000"/>
                </a:solidFill>
                <a:latin typeface="Arial"/>
                <a:ea typeface="Arial"/>
                <a:cs typeface="Arial"/>
                <a:sym typeface="Arial"/>
              </a:rPr>
              <a:t>Maggie Yao</a:t>
            </a:r>
            <a:endParaRPr sz="1867">
              <a:solidFill>
                <a:srgbClr val="000000"/>
              </a:solidFill>
              <a:latin typeface="Arial"/>
              <a:ea typeface="Arial"/>
              <a:cs typeface="Arial"/>
              <a:sym typeface="Arial"/>
            </a:endParaRPr>
          </a:p>
          <a:p>
            <a:pPr indent="0" lvl="0" marL="0" marR="0" rtl="0" algn="l">
              <a:spcBef>
                <a:spcPts val="0"/>
              </a:spcBef>
              <a:spcAft>
                <a:spcPts val="0"/>
              </a:spcAft>
              <a:buNone/>
            </a:pPr>
            <a:r>
              <a:rPr lang="en-US" sz="1867"/>
              <a:t>Donovan Ervin</a:t>
            </a:r>
            <a:endParaRPr sz="1867"/>
          </a:p>
          <a:p>
            <a:pPr indent="0" lvl="0" marL="0" marR="0" rtl="0" algn="l">
              <a:spcBef>
                <a:spcPts val="0"/>
              </a:spcBef>
              <a:spcAft>
                <a:spcPts val="0"/>
              </a:spcAft>
              <a:buNone/>
            </a:pPr>
            <a:r>
              <a:rPr lang="en-US" sz="1867"/>
              <a:t>Loni Cantu</a:t>
            </a:r>
            <a:endParaRPr sz="1867"/>
          </a:p>
          <a:p>
            <a:pPr indent="0" lvl="0" marL="0" marR="0" rtl="0" algn="l">
              <a:spcBef>
                <a:spcPts val="0"/>
              </a:spcBef>
              <a:spcAft>
                <a:spcPts val="0"/>
              </a:spcAft>
              <a:buNone/>
            </a:pPr>
            <a:r>
              <a:rPr lang="en-US" sz="1867"/>
              <a:t>(position open)</a:t>
            </a:r>
            <a:endParaRPr sz="1867"/>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2" name="Shape 412"/>
        <p:cNvGrpSpPr/>
        <p:nvPr/>
      </p:nvGrpSpPr>
      <p:grpSpPr>
        <a:xfrm>
          <a:off x="0" y="0"/>
          <a:ext cx="0" cy="0"/>
          <a:chOff x="0" y="0"/>
          <a:chExt cx="0" cy="0"/>
        </a:xfrm>
      </p:grpSpPr>
      <p:sp>
        <p:nvSpPr>
          <p:cNvPr id="413" name="Google Shape;413;p6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3600"/>
              <a:buFont typeface="Trebuchet MS"/>
              <a:buNone/>
            </a:pPr>
            <a:r>
              <a:rPr lang="en-US"/>
              <a:t>Non-Speaker Events Guidelines</a:t>
            </a:r>
            <a:endParaRPr/>
          </a:p>
        </p:txBody>
      </p:sp>
      <p:sp>
        <p:nvSpPr>
          <p:cNvPr id="414" name="Google Shape;414;p64"/>
          <p:cNvSpPr txBox="1"/>
          <p:nvPr>
            <p:ph idx="1" type="body"/>
          </p:nvPr>
        </p:nvSpPr>
        <p:spPr>
          <a:xfrm>
            <a:off x="677334" y="1253261"/>
            <a:ext cx="8596800" cy="3880800"/>
          </a:xfrm>
          <a:prstGeom prst="rect">
            <a:avLst/>
          </a:prstGeom>
          <a:noFill/>
          <a:ln>
            <a:noFill/>
          </a:ln>
        </p:spPr>
        <p:txBody>
          <a:bodyPr anchorCtr="0" anchor="t" bIns="45700" lIns="91425" spcFirstLastPara="1" rIns="91425" wrap="square" tIns="45700">
            <a:noAutofit/>
          </a:bodyPr>
          <a:lstStyle/>
          <a:p>
            <a:pPr indent="-345440" lvl="0" marL="342900" marR="0" rtl="0" algn="l">
              <a:spcBef>
                <a:spcPts val="0"/>
              </a:spcBef>
              <a:spcAft>
                <a:spcPts val="0"/>
              </a:spcAft>
              <a:buClr>
                <a:schemeClr val="accent1"/>
              </a:buClr>
              <a:buSzPts val="2600"/>
              <a:buFont typeface="Noto Sans Symbols"/>
              <a:buChar char="▶"/>
            </a:pPr>
            <a:r>
              <a:rPr lang="en-US" sz="2600"/>
              <a:t>SAC is encouraging creative development of non-speaker events for the Community</a:t>
            </a:r>
            <a:endParaRPr sz="2600"/>
          </a:p>
          <a:p>
            <a:pPr indent="0" lvl="0" marL="342900" marR="0" rtl="0" algn="l">
              <a:spcBef>
                <a:spcPts val="0"/>
              </a:spcBef>
              <a:spcAft>
                <a:spcPts val="0"/>
              </a:spcAft>
              <a:buNone/>
            </a:pPr>
            <a:r>
              <a:t/>
            </a:r>
            <a:endParaRPr sz="2600"/>
          </a:p>
          <a:p>
            <a:pPr indent="-345440" lvl="0" marL="342900" marR="0" rtl="0" algn="l">
              <a:spcBef>
                <a:spcPts val="0"/>
              </a:spcBef>
              <a:spcAft>
                <a:spcPts val="0"/>
              </a:spcAft>
              <a:buClr>
                <a:schemeClr val="accent1"/>
              </a:buClr>
              <a:buSzPts val="2600"/>
              <a:buFont typeface="Noto Sans Symbols"/>
              <a:buChar char="▶"/>
            </a:pPr>
            <a:r>
              <a:rPr lang="en-US" sz="2600"/>
              <a:t>There are guidelines for Food, Supplies, and Student Travel for Non-Speaker Events</a:t>
            </a:r>
            <a:endParaRPr sz="2600"/>
          </a:p>
          <a:p>
            <a:pPr indent="-308610" lvl="1" marL="742950" marR="0" rtl="0" algn="l">
              <a:spcBef>
                <a:spcPts val="1000"/>
              </a:spcBef>
              <a:spcAft>
                <a:spcPts val="0"/>
              </a:spcAft>
              <a:buClr>
                <a:schemeClr val="accent1"/>
              </a:buClr>
              <a:buSzPts val="2600"/>
              <a:buFont typeface="Noto Sans Symbols"/>
              <a:buChar char="▶"/>
            </a:pPr>
            <a:r>
              <a:rPr lang="en-US" sz="2600"/>
              <a:t>Total amount spent by each SIG for Non-Speaker Events are capped for the semester</a:t>
            </a:r>
            <a:endParaRPr sz="2600"/>
          </a:p>
          <a:p>
            <a:pPr indent="-322580" lvl="2" marL="1143000" marR="0" rtl="0" algn="l">
              <a:spcBef>
                <a:spcPts val="1000"/>
              </a:spcBef>
              <a:spcAft>
                <a:spcPts val="0"/>
              </a:spcAft>
              <a:buClr>
                <a:schemeClr val="accent1"/>
              </a:buClr>
              <a:buSzPts val="2600"/>
              <a:buFont typeface="Noto Sans Symbols"/>
              <a:buChar char="▶"/>
            </a:pPr>
            <a:r>
              <a:rPr lang="en-US" sz="2600"/>
              <a:t>Food: $300</a:t>
            </a:r>
            <a:endParaRPr sz="2600"/>
          </a:p>
          <a:p>
            <a:pPr indent="-322580" lvl="2" marL="1143000" marR="0" rtl="0" algn="l">
              <a:spcBef>
                <a:spcPts val="1000"/>
              </a:spcBef>
              <a:spcAft>
                <a:spcPts val="0"/>
              </a:spcAft>
              <a:buClr>
                <a:schemeClr val="accent1"/>
              </a:buClr>
              <a:buSzPts val="2600"/>
              <a:buFont typeface="Noto Sans Symbols"/>
              <a:buChar char="▶"/>
            </a:pPr>
            <a:r>
              <a:rPr lang="en-US" sz="2600"/>
              <a:t>Supplies: $200</a:t>
            </a:r>
            <a:endParaRPr sz="2600"/>
          </a:p>
          <a:p>
            <a:pPr indent="-345440" lvl="0" marL="342900" marR="0" rtl="0" algn="l">
              <a:spcBef>
                <a:spcPts val="1000"/>
              </a:spcBef>
              <a:spcAft>
                <a:spcPts val="0"/>
              </a:spcAft>
              <a:buClr>
                <a:schemeClr val="accent1"/>
              </a:buClr>
              <a:buSzPts val="2600"/>
              <a:buFont typeface="Noto Sans Symbols"/>
              <a:buChar char="▶"/>
            </a:pPr>
            <a:r>
              <a:rPr lang="en-US" sz="2600"/>
              <a:t>For non-speaker events funded by SAC, please continue going to Nickelle and the Business Office to get access to the pcard for purchases</a:t>
            </a:r>
            <a:endParaRPr sz="2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8" name="Shape 418"/>
        <p:cNvGrpSpPr/>
        <p:nvPr/>
      </p:nvGrpSpPr>
      <p:grpSpPr>
        <a:xfrm>
          <a:off x="0" y="0"/>
          <a:ext cx="0" cy="0"/>
          <a:chOff x="0" y="0"/>
          <a:chExt cx="0" cy="0"/>
        </a:xfrm>
      </p:grpSpPr>
      <p:sp>
        <p:nvSpPr>
          <p:cNvPr id="419" name="Google Shape;419;p6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3600"/>
              <a:buFont typeface="Trebuchet MS"/>
              <a:buNone/>
            </a:pPr>
            <a:r>
              <a:rPr b="0" i="0" lang="en-US" sz="3600" u="none" cap="none" strike="noStrike">
                <a:solidFill>
                  <a:schemeClr val="accent1"/>
                </a:solidFill>
                <a:latin typeface="Trebuchet MS"/>
                <a:ea typeface="Trebuchet MS"/>
                <a:cs typeface="Trebuchet MS"/>
                <a:sym typeface="Trebuchet MS"/>
              </a:rPr>
              <a:t>Maximize Your Funding</a:t>
            </a:r>
            <a:endParaRPr/>
          </a:p>
        </p:txBody>
      </p:sp>
      <p:sp>
        <p:nvSpPr>
          <p:cNvPr id="420" name="Google Shape;420;p65"/>
          <p:cNvSpPr txBox="1"/>
          <p:nvPr>
            <p:ph idx="1" type="body"/>
          </p:nvPr>
        </p:nvSpPr>
        <p:spPr>
          <a:xfrm>
            <a:off x="677334" y="1585554"/>
            <a:ext cx="8596668" cy="3880773"/>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accent1"/>
              </a:buClr>
              <a:buSzPts val="2072"/>
              <a:buFont typeface="Noto Sans Symbols"/>
              <a:buChar char="▶"/>
            </a:pPr>
            <a:r>
              <a:rPr b="0" i="0" lang="en-US" sz="2590" u="none" cap="none" strike="noStrike">
                <a:solidFill>
                  <a:srgbClr val="3F3F3F"/>
                </a:solidFill>
                <a:latin typeface="Trebuchet MS"/>
                <a:ea typeface="Trebuchet MS"/>
                <a:cs typeface="Trebuchet MS"/>
                <a:sym typeface="Trebuchet MS"/>
              </a:rPr>
              <a:t>Collaborate with other SIGs to co-sponsor events</a:t>
            </a:r>
            <a:endParaRPr/>
          </a:p>
          <a:p>
            <a:pPr indent="-342900" lvl="0" marL="342900" marR="0" rtl="0" algn="l">
              <a:lnSpc>
                <a:spcPct val="90000"/>
              </a:lnSpc>
              <a:spcBef>
                <a:spcPts val="1000"/>
              </a:spcBef>
              <a:spcAft>
                <a:spcPts val="0"/>
              </a:spcAft>
              <a:buClr>
                <a:schemeClr val="accent1"/>
              </a:buClr>
              <a:buSzPts val="2072"/>
              <a:buFont typeface="Noto Sans Symbols"/>
              <a:buChar char="▶"/>
            </a:pPr>
            <a:r>
              <a:rPr b="0" i="0" lang="en-US" sz="2590" u="none" cap="none" strike="noStrike">
                <a:solidFill>
                  <a:srgbClr val="3F3F3F"/>
                </a:solidFill>
                <a:latin typeface="Trebuchet MS"/>
                <a:ea typeface="Trebuchet MS"/>
                <a:cs typeface="Trebuchet MS"/>
                <a:sym typeface="Trebuchet MS"/>
              </a:rPr>
              <a:t>Co-sponsored events</a:t>
            </a:r>
            <a:endParaRPr/>
          </a:p>
          <a:p>
            <a:pPr indent="-285750" lvl="1" marL="742950" marR="0" rtl="0" algn="l">
              <a:lnSpc>
                <a:spcPct val="90000"/>
              </a:lnSpc>
              <a:spcBef>
                <a:spcPts val="1000"/>
              </a:spcBef>
              <a:spcAft>
                <a:spcPts val="0"/>
              </a:spcAft>
              <a:buClr>
                <a:schemeClr val="accent1"/>
              </a:buClr>
              <a:buSzPts val="1776"/>
              <a:buFont typeface="Noto Sans Symbols"/>
              <a:buChar char="▶"/>
            </a:pPr>
            <a:r>
              <a:rPr b="0" i="0" lang="en-US" sz="2220" u="none" cap="none" strike="noStrike">
                <a:solidFill>
                  <a:srgbClr val="3F3F3F"/>
                </a:solidFill>
                <a:latin typeface="Trebuchet MS"/>
                <a:ea typeface="Trebuchet MS"/>
                <a:cs typeface="Trebuchet MS"/>
                <a:sym typeface="Trebuchet MS"/>
              </a:rPr>
              <a:t>The primary planning SIG receives the funding</a:t>
            </a:r>
            <a:endParaRPr/>
          </a:p>
          <a:p>
            <a:pPr indent="-370078" lvl="0" marL="342900" marR="0" rtl="0" algn="l">
              <a:lnSpc>
                <a:spcPct val="90000"/>
              </a:lnSpc>
              <a:spcBef>
                <a:spcPts val="1000"/>
              </a:spcBef>
              <a:spcAft>
                <a:spcPts val="0"/>
              </a:spcAft>
              <a:buClr>
                <a:schemeClr val="accent1"/>
              </a:buClr>
              <a:buSzPts val="2500"/>
              <a:buFont typeface="Noto Sans Symbols"/>
              <a:buChar char="▶"/>
            </a:pPr>
            <a:r>
              <a:rPr lang="en-US" sz="2500"/>
              <a:t>Reach out to CDO, Class of 1980 (FES Alumni office)</a:t>
            </a:r>
            <a:endParaRPr sz="25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4" name="Shape 424"/>
        <p:cNvGrpSpPr/>
        <p:nvPr/>
      </p:nvGrpSpPr>
      <p:grpSpPr>
        <a:xfrm>
          <a:off x="0" y="0"/>
          <a:ext cx="0" cy="0"/>
          <a:chOff x="0" y="0"/>
          <a:chExt cx="0" cy="0"/>
        </a:xfrm>
      </p:grpSpPr>
      <p:sp>
        <p:nvSpPr>
          <p:cNvPr id="425" name="Google Shape;425;p6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3600"/>
              <a:buFont typeface="Trebuchet MS"/>
              <a:buNone/>
            </a:pPr>
            <a:r>
              <a:rPr b="0" i="0" lang="en-US" sz="3600" u="none" cap="none" strike="noStrike">
                <a:solidFill>
                  <a:schemeClr val="accent1"/>
                </a:solidFill>
                <a:latin typeface="Trebuchet MS"/>
                <a:ea typeface="Trebuchet MS"/>
                <a:cs typeface="Trebuchet MS"/>
                <a:sym typeface="Trebuchet MS"/>
              </a:rPr>
              <a:t>Final Notes</a:t>
            </a:r>
            <a:endParaRPr/>
          </a:p>
        </p:txBody>
      </p:sp>
      <p:sp>
        <p:nvSpPr>
          <p:cNvPr id="426" name="Google Shape;426;p66"/>
          <p:cNvSpPr txBox="1"/>
          <p:nvPr>
            <p:ph idx="1" type="body"/>
          </p:nvPr>
        </p:nvSpPr>
        <p:spPr>
          <a:xfrm>
            <a:off x="677334" y="1432875"/>
            <a:ext cx="8596668" cy="4608488"/>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accent1"/>
              </a:buClr>
              <a:buSzPts val="1920"/>
              <a:buFont typeface="Noto Sans Symbols"/>
              <a:buChar char="▶"/>
            </a:pPr>
            <a:r>
              <a:rPr b="0" i="0" lang="en-US" sz="2400" u="none" cap="none" strike="noStrike">
                <a:solidFill>
                  <a:srgbClr val="3F3F3F"/>
                </a:solidFill>
                <a:latin typeface="Trebuchet MS"/>
                <a:ea typeface="Trebuchet MS"/>
                <a:cs typeface="Trebuchet MS"/>
                <a:sym typeface="Trebuchet MS"/>
              </a:rPr>
              <a:t>We understand the Non-</a:t>
            </a:r>
            <a:r>
              <a:rPr lang="en-US" sz="2400"/>
              <a:t>Speaker Event </a:t>
            </a:r>
            <a:r>
              <a:rPr b="0" i="0" lang="en-US" sz="2400" u="none" cap="none" strike="noStrike">
                <a:solidFill>
                  <a:srgbClr val="3F3F3F"/>
                </a:solidFill>
                <a:latin typeface="Trebuchet MS"/>
                <a:ea typeface="Trebuchet MS"/>
                <a:cs typeface="Trebuchet MS"/>
                <a:sym typeface="Trebuchet MS"/>
              </a:rPr>
              <a:t>Budget Guidelines aren’t perfect, and are working to continually improve them. Please let us know any feedback that we can use to improve them</a:t>
            </a:r>
            <a:r>
              <a:rPr lang="en-US" sz="2400"/>
              <a:t>, via the ad hoc form or through email</a:t>
            </a:r>
            <a:r>
              <a:rPr b="0" i="0" lang="en-US" sz="2400" u="none" cap="none" strike="noStrike">
                <a:solidFill>
                  <a:srgbClr val="3F3F3F"/>
                </a:solidFill>
                <a:latin typeface="Trebuchet MS"/>
                <a:ea typeface="Trebuchet MS"/>
                <a:cs typeface="Trebuchet MS"/>
                <a:sym typeface="Trebuchet MS"/>
              </a:rPr>
              <a:t>.</a:t>
            </a:r>
            <a:endParaRPr sz="2400"/>
          </a:p>
          <a:p>
            <a:pPr indent="-342900" lvl="0" marL="342900" marR="0" rtl="0" algn="l">
              <a:lnSpc>
                <a:spcPct val="90000"/>
              </a:lnSpc>
              <a:spcBef>
                <a:spcPts val="1000"/>
              </a:spcBef>
              <a:spcAft>
                <a:spcPts val="0"/>
              </a:spcAft>
              <a:buClr>
                <a:schemeClr val="accent1"/>
              </a:buClr>
              <a:buSzPts val="1920"/>
              <a:buFont typeface="Noto Sans Symbols"/>
              <a:buChar char="▶"/>
            </a:pPr>
            <a:r>
              <a:rPr b="1" i="0" lang="en-US" sz="2400" u="none" cap="none" strike="noStrike">
                <a:solidFill>
                  <a:srgbClr val="3F3F3F"/>
                </a:solidFill>
                <a:latin typeface="Trebuchet MS"/>
                <a:ea typeface="Trebuchet MS"/>
                <a:cs typeface="Trebuchet MS"/>
                <a:sym typeface="Trebuchet MS"/>
              </a:rPr>
              <a:t>SAC StudLi is excited to help support and work with SIGs to continue to put on exciting, diverse events on campus</a:t>
            </a:r>
            <a:r>
              <a:rPr b="1" lang="en-US" sz="2400"/>
              <a: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0" name="Shape 430"/>
        <p:cNvGrpSpPr/>
        <p:nvPr/>
      </p:nvGrpSpPr>
      <p:grpSpPr>
        <a:xfrm>
          <a:off x="0" y="0"/>
          <a:ext cx="0" cy="0"/>
          <a:chOff x="0" y="0"/>
          <a:chExt cx="0" cy="0"/>
        </a:xfrm>
      </p:grpSpPr>
      <p:sp>
        <p:nvSpPr>
          <p:cNvPr id="431" name="Google Shape;431;p67"/>
          <p:cNvSpPr txBox="1"/>
          <p:nvPr>
            <p:ph type="title"/>
          </p:nvPr>
        </p:nvSpPr>
        <p:spPr>
          <a:xfrm>
            <a:off x="581082" y="2727158"/>
            <a:ext cx="8596668" cy="1320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accent1"/>
              </a:buClr>
              <a:buSzPts val="8000"/>
              <a:buFont typeface="Trebuchet MS"/>
              <a:buNone/>
            </a:pPr>
            <a:r>
              <a:rPr b="0" i="0" lang="en-US" sz="8000" u="none" cap="none" strike="noStrike">
                <a:solidFill>
                  <a:schemeClr val="accent1"/>
                </a:solidFill>
                <a:latin typeface="Trebuchet MS"/>
                <a:ea typeface="Trebuchet MS"/>
                <a:cs typeface="Trebuchet MS"/>
                <a:sym typeface="Trebuchet MS"/>
              </a:rPr>
              <a:t>Questions?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435" name="Shape 435"/>
        <p:cNvGrpSpPr/>
        <p:nvPr/>
      </p:nvGrpSpPr>
      <p:grpSpPr>
        <a:xfrm>
          <a:off x="0" y="0"/>
          <a:ext cx="0" cy="0"/>
          <a:chOff x="0" y="0"/>
          <a:chExt cx="0" cy="0"/>
        </a:xfrm>
      </p:grpSpPr>
      <p:graphicFrame>
        <p:nvGraphicFramePr>
          <p:cNvPr id="436" name="Google Shape;436;p68"/>
          <p:cNvGraphicFramePr/>
          <p:nvPr/>
        </p:nvGraphicFramePr>
        <p:xfrm>
          <a:off x="554182" y="3894257"/>
          <a:ext cx="3000000" cy="3000000"/>
        </p:xfrm>
        <a:graphic>
          <a:graphicData uri="http://schemas.openxmlformats.org/drawingml/2006/table">
            <a:tbl>
              <a:tblPr bandRow="1" firstRow="1">
                <a:noFill/>
                <a:tableStyleId>{79C8311D-992B-465D-8754-68C777696AE6}</a:tableStyleId>
              </a:tblPr>
              <a:tblGrid>
                <a:gridCol w="3690675"/>
                <a:gridCol w="3692225"/>
                <a:gridCol w="3693000"/>
              </a:tblGrid>
              <a:tr h="2331375">
                <a:tc>
                  <a:txBody>
                    <a:bodyPr>
                      <a:noAutofit/>
                    </a:bodyPr>
                    <a:lstStyle/>
                    <a:p>
                      <a:pPr indent="0" lvl="0" marL="0" marR="0" rtl="0" algn="l">
                        <a:lnSpc>
                          <a:spcPct val="100000"/>
                        </a:lnSpc>
                        <a:spcBef>
                          <a:spcPts val="0"/>
                        </a:spcBef>
                        <a:spcAft>
                          <a:spcPts val="0"/>
                        </a:spcAft>
                        <a:buNone/>
                      </a:pPr>
                      <a:r>
                        <a:t/>
                      </a:r>
                      <a:endParaRPr sz="1800" u="none" cap="none" strike="noStrike">
                        <a:latin typeface="Times New Roman"/>
                        <a:ea typeface="Times New Roman"/>
                        <a:cs typeface="Times New Roman"/>
                        <a:sym typeface="Times New Roman"/>
                      </a:endParaRPr>
                    </a:p>
                    <a:p>
                      <a:pPr indent="0" lvl="0" marL="63500" marR="279400" rtl="0" algn="l">
                        <a:lnSpc>
                          <a:spcPct val="101499"/>
                        </a:lnSpc>
                        <a:spcBef>
                          <a:spcPts val="0"/>
                        </a:spcBef>
                        <a:spcAft>
                          <a:spcPts val="0"/>
                        </a:spcAft>
                        <a:buNone/>
                      </a:pPr>
                      <a:r>
                        <a:rPr b="1" lang="en-US" sz="1800" u="none" cap="none" strike="noStrike">
                          <a:latin typeface="Calibri"/>
                          <a:ea typeface="Calibri"/>
                          <a:cs typeface="Calibri"/>
                          <a:sym typeface="Calibri"/>
                        </a:rPr>
                        <a:t>Specialization &amp; Learning  Committee Funding</a:t>
                      </a:r>
                      <a:endParaRPr sz="1800" u="none" cap="none" strike="noStrike">
                        <a:latin typeface="Calibri"/>
                        <a:ea typeface="Calibri"/>
                        <a:cs typeface="Calibri"/>
                        <a:sym typeface="Calibri"/>
                      </a:endParaRPr>
                    </a:p>
                    <a:p>
                      <a:pPr indent="0" lvl="0" marL="0" marR="0" rtl="0" algn="l">
                        <a:lnSpc>
                          <a:spcPct val="100000"/>
                        </a:lnSpc>
                        <a:spcBef>
                          <a:spcPts val="0"/>
                        </a:spcBef>
                        <a:spcAft>
                          <a:spcPts val="0"/>
                        </a:spcAft>
                        <a:buNone/>
                      </a:pPr>
                      <a:r>
                        <a:t/>
                      </a:r>
                      <a:endParaRPr sz="18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2400" u="none" cap="none" strike="noStrike">
                        <a:latin typeface="Times New Roman"/>
                        <a:ea typeface="Times New Roman"/>
                        <a:cs typeface="Times New Roman"/>
                        <a:sym typeface="Times New Roman"/>
                      </a:endParaRPr>
                    </a:p>
                    <a:p>
                      <a:pPr indent="0" lvl="0" marL="63500" marR="0" rtl="0" algn="l">
                        <a:lnSpc>
                          <a:spcPct val="100000"/>
                        </a:lnSpc>
                        <a:spcBef>
                          <a:spcPts val="0"/>
                        </a:spcBef>
                        <a:spcAft>
                          <a:spcPts val="0"/>
                        </a:spcAft>
                        <a:buNone/>
                      </a:pPr>
                      <a:r>
                        <a:rPr lang="en-US" sz="1800" u="none" cap="none" strike="noStrike">
                          <a:latin typeface="Calibri"/>
                          <a:ea typeface="Calibri"/>
                          <a:cs typeface="Calibri"/>
                          <a:sym typeface="Calibri"/>
                        </a:rPr>
                        <a:t>LEAD: Minna Brown, Dir. of Academic Affairs</a:t>
                      </a:r>
                      <a:endParaRPr sz="1800" u="none" cap="none" strike="noStrike">
                        <a:latin typeface="Calibri"/>
                        <a:ea typeface="Calibri"/>
                        <a:cs typeface="Calibri"/>
                        <a:sym typeface="Calibri"/>
                      </a:endParaRPr>
                    </a:p>
                  </a:txBody>
                  <a:tcPr marT="3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63500" marR="342900" rtl="0" algn="l">
                        <a:lnSpc>
                          <a:spcPct val="101800"/>
                        </a:lnSpc>
                        <a:spcBef>
                          <a:spcPts val="0"/>
                        </a:spcBef>
                        <a:spcAft>
                          <a:spcPts val="0"/>
                        </a:spcAft>
                        <a:buNone/>
                      </a:pPr>
                      <a:r>
                        <a:rPr b="1" lang="en-US" sz="1800" u="none" cap="none" strike="noStrike">
                          <a:latin typeface="Calibri"/>
                          <a:ea typeface="Calibri"/>
                          <a:cs typeface="Calibri"/>
                          <a:sym typeface="Calibri"/>
                        </a:rPr>
                        <a:t>F&amp;ES Community Events  Conference &amp; Events</a:t>
                      </a:r>
                      <a:r>
                        <a:rPr b="1" lang="en-US" sz="1800"/>
                        <a:t> </a:t>
                      </a:r>
                      <a:r>
                        <a:rPr b="1" lang="en-US" sz="1800" u="none" cap="none" strike="noStrike">
                          <a:latin typeface="Calibri"/>
                          <a:ea typeface="Calibri"/>
                          <a:cs typeface="Calibri"/>
                          <a:sym typeface="Calibri"/>
                        </a:rPr>
                        <a:t>Funding</a:t>
                      </a:r>
                      <a:endParaRPr sz="1800" u="none" cap="none" strike="noStrike">
                        <a:latin typeface="Calibri"/>
                        <a:ea typeface="Calibri"/>
                        <a:cs typeface="Calibri"/>
                        <a:sym typeface="Calibri"/>
                      </a:endParaRPr>
                    </a:p>
                    <a:p>
                      <a:pPr indent="0" lvl="0" marL="0" marR="0" rtl="0" algn="l">
                        <a:lnSpc>
                          <a:spcPct val="100000"/>
                        </a:lnSpc>
                        <a:spcBef>
                          <a:spcPts val="0"/>
                        </a:spcBef>
                        <a:spcAft>
                          <a:spcPts val="0"/>
                        </a:spcAft>
                        <a:buNone/>
                      </a:pPr>
                      <a:r>
                        <a:t/>
                      </a:r>
                      <a:endParaRPr sz="18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400" u="none" cap="none" strike="noStrike">
                        <a:latin typeface="Times New Roman"/>
                        <a:ea typeface="Times New Roman"/>
                        <a:cs typeface="Times New Roman"/>
                        <a:sym typeface="Times New Roman"/>
                      </a:endParaRPr>
                    </a:p>
                    <a:p>
                      <a:pPr indent="0" lvl="0" marL="63500" marR="0" rtl="0" algn="l">
                        <a:lnSpc>
                          <a:spcPct val="100000"/>
                        </a:lnSpc>
                        <a:spcBef>
                          <a:spcPts val="0"/>
                        </a:spcBef>
                        <a:spcAft>
                          <a:spcPts val="0"/>
                        </a:spcAft>
                        <a:buNone/>
                      </a:pPr>
                      <a:r>
                        <a:rPr lang="en-US" sz="1800" u="none" cap="none" strike="noStrike">
                          <a:latin typeface="Calibri"/>
                          <a:ea typeface="Calibri"/>
                          <a:cs typeface="Calibri"/>
                          <a:sym typeface="Calibri"/>
                        </a:rPr>
                        <a:t>LEAD: Melanie Quigley, Dir. of Strategic </a:t>
                      </a:r>
                      <a:r>
                        <a:rPr lang="en-US" sz="1800" u="none" cap="none" strike="noStrike">
                          <a:latin typeface="Calibri"/>
                          <a:ea typeface="Calibri"/>
                          <a:cs typeface="Calibri"/>
                          <a:sym typeface="Calibri"/>
                        </a:rPr>
                        <a:t>Initiatives</a:t>
                      </a:r>
                      <a:endParaRPr sz="1800" u="none" cap="none" strike="noStrike">
                        <a:latin typeface="Calibri"/>
                        <a:ea typeface="Calibri"/>
                        <a:cs typeface="Calibri"/>
                        <a:sym typeface="Calibri"/>
                      </a:endParaRPr>
                    </a:p>
                  </a:txBody>
                  <a:tcPr marT="136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63500" marR="50800" rtl="0" algn="l">
                        <a:lnSpc>
                          <a:spcPct val="101800"/>
                        </a:lnSpc>
                        <a:spcBef>
                          <a:spcPts val="0"/>
                        </a:spcBef>
                        <a:spcAft>
                          <a:spcPts val="0"/>
                        </a:spcAft>
                        <a:buNone/>
                      </a:pPr>
                      <a:r>
                        <a:rPr b="1" lang="en-US" sz="1900" u="none" cap="none" strike="noStrike">
                          <a:latin typeface="Calibri"/>
                          <a:ea typeface="Calibri"/>
                          <a:cs typeface="Calibri"/>
                          <a:sym typeface="Calibri"/>
                        </a:rPr>
                        <a:t>Office of Community and  Inclusion Funding</a:t>
                      </a:r>
                      <a:endParaRPr sz="1900" u="none" cap="none" strike="noStrike">
                        <a:latin typeface="Calibri"/>
                        <a:ea typeface="Calibri"/>
                        <a:cs typeface="Calibri"/>
                        <a:sym typeface="Calibri"/>
                      </a:endParaRPr>
                    </a:p>
                    <a:p>
                      <a:pPr indent="0" lvl="0" marL="0" marR="0" rtl="0" algn="l">
                        <a:lnSpc>
                          <a:spcPct val="100000"/>
                        </a:lnSpc>
                        <a:spcBef>
                          <a:spcPts val="0"/>
                        </a:spcBef>
                        <a:spcAft>
                          <a:spcPts val="0"/>
                        </a:spcAft>
                        <a:buNone/>
                      </a:pPr>
                      <a:r>
                        <a:t/>
                      </a:r>
                      <a:endParaRPr sz="19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2200" u="none" cap="none" strike="noStrike">
                        <a:latin typeface="Times New Roman"/>
                        <a:ea typeface="Times New Roman"/>
                        <a:cs typeface="Times New Roman"/>
                        <a:sym typeface="Times New Roman"/>
                      </a:endParaRPr>
                    </a:p>
                    <a:p>
                      <a:pPr indent="0" lvl="0" marL="63500" marR="114300" rtl="0" algn="l">
                        <a:lnSpc>
                          <a:spcPct val="101800"/>
                        </a:lnSpc>
                        <a:spcBef>
                          <a:spcPts val="0"/>
                        </a:spcBef>
                        <a:spcAft>
                          <a:spcPts val="0"/>
                        </a:spcAft>
                        <a:buNone/>
                      </a:pPr>
                      <a:r>
                        <a:rPr lang="en-US" sz="1800" u="none" cap="none" strike="noStrike">
                          <a:latin typeface="Calibri"/>
                          <a:ea typeface="Calibri"/>
                          <a:cs typeface="Calibri"/>
                          <a:sym typeface="Calibri"/>
                        </a:rPr>
                        <a:t>LEAD: Thomas Easley, Asst. Dean of Community &amp;  Inclusion</a:t>
                      </a:r>
                      <a:endParaRPr sz="1800" u="none" cap="none" strike="noStrike">
                        <a:latin typeface="Calibri"/>
                        <a:ea typeface="Calibri"/>
                        <a:cs typeface="Calibri"/>
                        <a:sym typeface="Calibri"/>
                      </a:endParaRPr>
                    </a:p>
                  </a:txBody>
                  <a:tcPr marT="136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437" name="Google Shape;437;p68"/>
          <p:cNvSpPr txBox="1"/>
          <p:nvPr/>
        </p:nvSpPr>
        <p:spPr>
          <a:xfrm>
            <a:off x="3824450" y="231750"/>
            <a:ext cx="6558600" cy="17100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b="1" i="0" lang="en-US" sz="1800" u="none" cap="none" strike="noStrike">
                <a:solidFill>
                  <a:schemeClr val="dk1"/>
                </a:solidFill>
                <a:latin typeface="Calibri"/>
                <a:ea typeface="Calibri"/>
                <a:cs typeface="Calibri"/>
                <a:sym typeface="Calibri"/>
              </a:rPr>
              <a:t>FUNDING FOR SPEAKER EVENTS FOR STUDENTS</a:t>
            </a:r>
            <a:endParaRPr b="0" i="0" sz="1800" u="none" cap="none" strike="noStrike">
              <a:solidFill>
                <a:schemeClr val="dk1"/>
              </a:solidFill>
              <a:latin typeface="Calibri"/>
              <a:ea typeface="Calibri"/>
              <a:cs typeface="Calibri"/>
              <a:sym typeface="Calibri"/>
            </a:endParaRPr>
          </a:p>
        </p:txBody>
      </p:sp>
      <p:sp>
        <p:nvSpPr>
          <p:cNvPr id="438" name="Google Shape;438;p68"/>
          <p:cNvSpPr txBox="1"/>
          <p:nvPr/>
        </p:nvSpPr>
        <p:spPr>
          <a:xfrm>
            <a:off x="557875" y="555150"/>
            <a:ext cx="11076600" cy="1092000"/>
          </a:xfrm>
          <a:prstGeom prst="rect">
            <a:avLst/>
          </a:pr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ctr">
              <a:lnSpc>
                <a:spcPct val="116590"/>
              </a:lnSpc>
              <a:spcBef>
                <a:spcPts val="0"/>
              </a:spcBef>
              <a:spcAft>
                <a:spcPts val="0"/>
              </a:spcAft>
              <a:buNone/>
            </a:pPr>
            <a:r>
              <a:rPr b="1" i="0" lang="en-US" sz="2200" u="none" cap="none" strike="noStrike">
                <a:solidFill>
                  <a:schemeClr val="dk1"/>
                </a:solidFill>
                <a:latin typeface="Calibri"/>
                <a:ea typeface="Calibri"/>
                <a:cs typeface="Calibri"/>
                <a:sym typeface="Calibri"/>
              </a:rPr>
              <a:t>APPLICATION FOR FUNDING (AVAILABLE ONLINE)</a:t>
            </a:r>
            <a:endParaRPr b="0" i="0" sz="2200" u="none" cap="none" strike="noStrike">
              <a:solidFill>
                <a:schemeClr val="dk1"/>
              </a:solidFill>
              <a:latin typeface="Calibri"/>
              <a:ea typeface="Calibri"/>
              <a:cs typeface="Calibri"/>
              <a:sym typeface="Calibri"/>
            </a:endParaRPr>
          </a:p>
          <a:p>
            <a:pPr indent="0" lvl="0" marL="0" marR="0" rtl="0" algn="ctr">
              <a:lnSpc>
                <a:spcPct val="100000"/>
              </a:lnSpc>
              <a:spcBef>
                <a:spcPts val="90"/>
              </a:spcBef>
              <a:spcAft>
                <a:spcPts val="0"/>
              </a:spcAft>
              <a:buNone/>
            </a:pPr>
            <a:r>
              <a:rPr b="0" i="0" lang="en-US" sz="1800" u="none" cap="none" strike="noStrike">
                <a:solidFill>
                  <a:schemeClr val="dk1"/>
                </a:solidFill>
                <a:latin typeface="Calibri"/>
                <a:ea typeface="Calibri"/>
                <a:cs typeface="Calibri"/>
                <a:sym typeface="Calibri"/>
              </a:rPr>
              <a:t>SUPPORT STAFF: Yolanda Quinones, Asst. Dir. Strategic Initiatives</a:t>
            </a:r>
            <a:endParaRPr b="0" i="0" sz="1800" u="none" cap="none" strike="noStrike">
              <a:solidFill>
                <a:schemeClr val="dk1"/>
              </a:solidFill>
              <a:latin typeface="Calibri"/>
              <a:ea typeface="Calibri"/>
              <a:cs typeface="Calibri"/>
              <a:sym typeface="Calibri"/>
            </a:endParaRPr>
          </a:p>
          <a:p>
            <a:pPr indent="0" lvl="0" marL="1270" marR="0" rtl="0" algn="ctr">
              <a:lnSpc>
                <a:spcPct val="100000"/>
              </a:lnSpc>
              <a:spcBef>
                <a:spcPts val="25"/>
              </a:spcBef>
              <a:spcAft>
                <a:spcPts val="0"/>
              </a:spcAft>
              <a:buNone/>
            </a:pPr>
            <a:r>
              <a:rPr b="0" i="0" lang="en-US" sz="1800" u="none" cap="none" strike="noStrike">
                <a:solidFill>
                  <a:schemeClr val="dk1"/>
                </a:solidFill>
                <a:latin typeface="Calibri"/>
                <a:ea typeface="Calibri"/>
                <a:cs typeface="Calibri"/>
                <a:sym typeface="Calibri"/>
              </a:rPr>
              <a:t>….sent to the Application Review Committee</a:t>
            </a:r>
            <a:endParaRPr b="0" i="0" sz="1800" u="none" cap="none" strike="noStrike">
              <a:solidFill>
                <a:schemeClr val="dk1"/>
              </a:solidFill>
              <a:latin typeface="Calibri"/>
              <a:ea typeface="Calibri"/>
              <a:cs typeface="Calibri"/>
              <a:sym typeface="Calibri"/>
            </a:endParaRPr>
          </a:p>
        </p:txBody>
      </p:sp>
      <p:sp>
        <p:nvSpPr>
          <p:cNvPr id="439" name="Google Shape;439;p68"/>
          <p:cNvSpPr txBox="1"/>
          <p:nvPr/>
        </p:nvSpPr>
        <p:spPr>
          <a:xfrm>
            <a:off x="557876" y="2205318"/>
            <a:ext cx="11076709" cy="1182221"/>
          </a:xfrm>
          <a:prstGeom prst="rect">
            <a:avLst/>
          </a:prstGeom>
          <a:noFill/>
          <a:ln cap="flat" cmpd="sng" w="9525">
            <a:solidFill>
              <a:srgbClr val="000000"/>
            </a:solidFill>
            <a:prstDash val="solid"/>
            <a:round/>
            <a:headEnd len="sm" w="sm" type="none"/>
            <a:tailEnd len="sm" w="sm" type="none"/>
          </a:ln>
        </p:spPr>
        <p:txBody>
          <a:bodyPr anchorCtr="0" anchor="t" bIns="0" lIns="0" spcFirstLastPara="1" rIns="0" wrap="square" tIns="1250">
            <a:noAutofit/>
          </a:bodyPr>
          <a:lstStyle/>
          <a:p>
            <a:pPr indent="0" lvl="0" marL="0" marR="0" rtl="0" algn="ctr">
              <a:lnSpc>
                <a:spcPct val="100000"/>
              </a:lnSpc>
              <a:spcBef>
                <a:spcPts val="5"/>
              </a:spcBef>
              <a:spcAft>
                <a:spcPts val="0"/>
              </a:spcAft>
              <a:buNone/>
            </a:pPr>
            <a:r>
              <a:rPr b="1" i="0" lang="en-US" sz="2200" u="none" cap="none" strike="noStrike">
                <a:solidFill>
                  <a:schemeClr val="dk1"/>
                </a:solidFill>
                <a:latin typeface="Calibri"/>
                <a:ea typeface="Calibri"/>
                <a:cs typeface="Calibri"/>
                <a:sym typeface="Calibri"/>
              </a:rPr>
              <a:t>APPLICATION REVIEW BY COMMITTEE</a:t>
            </a:r>
            <a:endParaRPr b="0" i="0" sz="2200" u="none" cap="none" strike="noStrike">
              <a:solidFill>
                <a:schemeClr val="dk1"/>
              </a:solidFill>
              <a:latin typeface="Calibri"/>
              <a:ea typeface="Calibri"/>
              <a:cs typeface="Calibri"/>
              <a:sym typeface="Calibri"/>
            </a:endParaRPr>
          </a:p>
          <a:p>
            <a:pPr indent="0" lvl="0" marL="0" marR="0" rtl="0" algn="ctr">
              <a:lnSpc>
                <a:spcPct val="100000"/>
              </a:lnSpc>
              <a:spcBef>
                <a:spcPts val="80"/>
              </a:spcBef>
              <a:spcAft>
                <a:spcPts val="0"/>
              </a:spcAft>
              <a:buNone/>
            </a:pPr>
            <a:r>
              <a:rPr b="0" i="0" lang="en-US" sz="1800" u="none" cap="none" strike="noStrike">
                <a:solidFill>
                  <a:schemeClr val="dk1"/>
                </a:solidFill>
                <a:latin typeface="Calibri"/>
                <a:ea typeface="Calibri"/>
                <a:cs typeface="Calibri"/>
                <a:sym typeface="Calibri"/>
              </a:rPr>
              <a:t>REVIEWERS: Asst. Dir. Of Strategic Initiatives, Asst. Director of Student Services, and SAC representative</a:t>
            </a:r>
            <a:endParaRPr b="0" i="0" sz="1800" u="none" cap="none" strike="noStrike">
              <a:solidFill>
                <a:schemeClr val="dk1"/>
              </a:solidFill>
              <a:latin typeface="Calibri"/>
              <a:ea typeface="Calibri"/>
              <a:cs typeface="Calibri"/>
              <a:sym typeface="Calibri"/>
            </a:endParaRPr>
          </a:p>
          <a:p>
            <a:pPr indent="0" lvl="0" marL="635" marR="0" rtl="0" algn="ctr">
              <a:lnSpc>
                <a:spcPct val="100000"/>
              </a:lnSpc>
              <a:spcBef>
                <a:spcPts val="20"/>
              </a:spcBef>
              <a:spcAft>
                <a:spcPts val="0"/>
              </a:spcAft>
              <a:buNone/>
            </a:pPr>
            <a:r>
              <a:rPr b="0" i="0" lang="en-US" sz="1800" u="none" cap="none" strike="noStrike">
                <a:solidFill>
                  <a:schemeClr val="dk1"/>
                </a:solidFill>
                <a:latin typeface="Calibri"/>
                <a:ea typeface="Calibri"/>
                <a:cs typeface="Calibri"/>
                <a:sym typeface="Calibri"/>
              </a:rPr>
              <a:t>…sent to the Funding Review Committee</a:t>
            </a:r>
            <a:endParaRPr b="0" i="0" sz="1800" u="none" cap="none" strike="noStrike">
              <a:solidFill>
                <a:schemeClr val="dk1"/>
              </a:solidFill>
              <a:latin typeface="Calibri"/>
              <a:ea typeface="Calibri"/>
              <a:cs typeface="Calibri"/>
              <a:sym typeface="Calibri"/>
            </a:endParaRPr>
          </a:p>
        </p:txBody>
      </p:sp>
      <p:sp>
        <p:nvSpPr>
          <p:cNvPr id="440" name="Google Shape;440;p68"/>
          <p:cNvSpPr/>
          <p:nvPr/>
        </p:nvSpPr>
        <p:spPr>
          <a:xfrm>
            <a:off x="5803515" y="1647160"/>
            <a:ext cx="49275" cy="460078"/>
          </a:xfrm>
          <a:custGeom>
            <a:rect b="b" l="l" r="r" t="t"/>
            <a:pathLst>
              <a:path extrusionOk="0" h="521335" w="40639">
                <a:moveTo>
                  <a:pt x="0" y="0"/>
                </a:moveTo>
                <a:lnTo>
                  <a:pt x="40195" y="52089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1" name="Google Shape;441;p68"/>
          <p:cNvSpPr/>
          <p:nvPr/>
        </p:nvSpPr>
        <p:spPr>
          <a:xfrm>
            <a:off x="5805018" y="2093010"/>
            <a:ext cx="92393" cy="70048"/>
          </a:xfrm>
          <a:custGeom>
            <a:rect b="b" l="l" r="r" t="t"/>
            <a:pathLst>
              <a:path extrusionOk="0" h="79375" w="76200">
                <a:moveTo>
                  <a:pt x="75971" y="0"/>
                </a:moveTo>
                <a:lnTo>
                  <a:pt x="0" y="5854"/>
                </a:lnTo>
                <a:lnTo>
                  <a:pt x="43840" y="78905"/>
                </a:lnTo>
                <a:lnTo>
                  <a:pt x="75971"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2" name="Google Shape;442;p68"/>
          <p:cNvSpPr/>
          <p:nvPr/>
        </p:nvSpPr>
        <p:spPr>
          <a:xfrm>
            <a:off x="2908437" y="3474071"/>
            <a:ext cx="2749358" cy="327212"/>
          </a:xfrm>
          <a:custGeom>
            <a:rect b="b" l="l" r="r" t="t"/>
            <a:pathLst>
              <a:path extrusionOk="0" h="370839" w="2268220">
                <a:moveTo>
                  <a:pt x="2267788" y="0"/>
                </a:moveTo>
                <a:lnTo>
                  <a:pt x="0" y="370751"/>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3" name="Google Shape;443;p68"/>
          <p:cNvSpPr/>
          <p:nvPr/>
        </p:nvSpPr>
        <p:spPr>
          <a:xfrm>
            <a:off x="2832487" y="3766220"/>
            <a:ext cx="99291" cy="66675"/>
          </a:xfrm>
          <a:custGeom>
            <a:rect b="b" l="l" r="r" t="t"/>
            <a:pathLst>
              <a:path extrusionOk="0" h="75564" w="81914">
                <a:moveTo>
                  <a:pt x="69049" y="0"/>
                </a:moveTo>
                <a:lnTo>
                  <a:pt x="0" y="49898"/>
                </a:lnTo>
                <a:lnTo>
                  <a:pt x="81343" y="75196"/>
                </a:lnTo>
                <a:lnTo>
                  <a:pt x="69049"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4" name="Google Shape;444;p68"/>
          <p:cNvSpPr/>
          <p:nvPr/>
        </p:nvSpPr>
        <p:spPr>
          <a:xfrm>
            <a:off x="6457758" y="3474071"/>
            <a:ext cx="2949479" cy="344581"/>
          </a:xfrm>
          <a:custGeom>
            <a:rect b="b" l="l" r="r" t="t"/>
            <a:pathLst>
              <a:path extrusionOk="0" h="390525" w="2433320">
                <a:moveTo>
                  <a:pt x="0" y="0"/>
                </a:moveTo>
                <a:lnTo>
                  <a:pt x="2432850" y="390004"/>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5" name="Google Shape;445;p68"/>
          <p:cNvSpPr/>
          <p:nvPr/>
        </p:nvSpPr>
        <p:spPr>
          <a:xfrm>
            <a:off x="9384155" y="3783217"/>
            <a:ext cx="98521" cy="66675"/>
          </a:xfrm>
          <a:custGeom>
            <a:rect b="b" l="l" r="r" t="t"/>
            <a:pathLst>
              <a:path extrusionOk="0" h="75564" w="81279">
                <a:moveTo>
                  <a:pt x="12065" y="0"/>
                </a:moveTo>
                <a:lnTo>
                  <a:pt x="0" y="75234"/>
                </a:lnTo>
                <a:lnTo>
                  <a:pt x="81267" y="49682"/>
                </a:lnTo>
                <a:lnTo>
                  <a:pt x="1206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6" name="Google Shape;446;p68"/>
          <p:cNvSpPr/>
          <p:nvPr/>
        </p:nvSpPr>
        <p:spPr>
          <a:xfrm>
            <a:off x="5997078" y="3457263"/>
            <a:ext cx="6927" cy="325531"/>
          </a:xfrm>
          <a:custGeom>
            <a:rect b="b" l="l" r="r" t="t"/>
            <a:pathLst>
              <a:path extrusionOk="0" h="368935" w="5714">
                <a:moveTo>
                  <a:pt x="5410" y="0"/>
                </a:moveTo>
                <a:lnTo>
                  <a:pt x="0" y="368312"/>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7" name="Google Shape;447;p68"/>
          <p:cNvSpPr/>
          <p:nvPr/>
        </p:nvSpPr>
        <p:spPr>
          <a:xfrm>
            <a:off x="5951116" y="3770543"/>
            <a:ext cx="92364" cy="67796"/>
          </a:xfrm>
          <a:custGeom>
            <a:rect b="b" l="l" r="r" t="t"/>
            <a:pathLst>
              <a:path extrusionOk="0" h="76835" w="76200">
                <a:moveTo>
                  <a:pt x="0" y="0"/>
                </a:moveTo>
                <a:lnTo>
                  <a:pt x="36982" y="76746"/>
                </a:lnTo>
                <a:lnTo>
                  <a:pt x="76187" y="1117"/>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FES-Template-Blue">
  <a:themeElements>
    <a:clrScheme name="FES Colors">
      <a:dk1>
        <a:srgbClr val="404134"/>
      </a:dk1>
      <a:lt1>
        <a:srgbClr val="FFFFFF"/>
      </a:lt1>
      <a:dk2>
        <a:srgbClr val="0F4D92"/>
      </a:dk2>
      <a:lt2>
        <a:srgbClr val="EEECE1"/>
      </a:lt2>
      <a:accent1>
        <a:srgbClr val="99A71F"/>
      </a:accent1>
      <a:accent2>
        <a:srgbClr val="798B3C"/>
      </a:accent2>
      <a:accent3>
        <a:srgbClr val="1A6298"/>
      </a:accent3>
      <a:accent4>
        <a:srgbClr val="0F4D92"/>
      </a:accent4>
      <a:accent5>
        <a:srgbClr val="BB5007"/>
      </a:accent5>
      <a:accent6>
        <a:srgbClr val="B3B19F"/>
      </a:accent6>
      <a:hlink>
        <a:srgbClr val="145FC1"/>
      </a:hlink>
      <a:folHlink>
        <a:srgbClr val="B3B2A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ES-Template-Blue">
  <a:themeElements>
    <a:clrScheme name="FES Colors">
      <a:dk1>
        <a:srgbClr val="404134"/>
      </a:dk1>
      <a:lt1>
        <a:srgbClr val="FFFFFF"/>
      </a:lt1>
      <a:dk2>
        <a:srgbClr val="0F4D92"/>
      </a:dk2>
      <a:lt2>
        <a:srgbClr val="EEECE1"/>
      </a:lt2>
      <a:accent1>
        <a:srgbClr val="99A71F"/>
      </a:accent1>
      <a:accent2>
        <a:srgbClr val="798B3C"/>
      </a:accent2>
      <a:accent3>
        <a:srgbClr val="1A6298"/>
      </a:accent3>
      <a:accent4>
        <a:srgbClr val="0F4D92"/>
      </a:accent4>
      <a:accent5>
        <a:srgbClr val="BB5007"/>
      </a:accent5>
      <a:accent6>
        <a:srgbClr val="B3B19F"/>
      </a:accent6>
      <a:hlink>
        <a:srgbClr val="145FC1"/>
      </a:hlink>
      <a:folHlink>
        <a:srgbClr val="B3B2A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